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1.xml" ContentType="application/vnd.openxmlformats-officedocument.presentationml.slideLayout+xml"/>
  <Override PartName="/ppt/slideLayouts/slideLayout110.xml" ContentType="application/vnd.openxmlformats-officedocument.presentationml.slideLayout+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slideLayouts/slideLayout97.xml" ContentType="application/vnd.openxmlformats-officedocument.presentationml.slideLayout+xml"/>
  <Override PartName="/ppt/theme/theme11.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718" r:id="rId3"/>
    <p:sldMasterId id="2147483784" r:id="rId4"/>
    <p:sldMasterId id="2147483796" r:id="rId5"/>
    <p:sldMasterId id="2147483808" r:id="rId6"/>
    <p:sldMasterId id="2147483844" r:id="rId7"/>
    <p:sldMasterId id="2147483856" r:id="rId8"/>
    <p:sldMasterId id="2147483868" r:id="rId9"/>
    <p:sldMasterId id="2147483894" r:id="rId10"/>
    <p:sldMasterId id="2147483904" r:id="rId11"/>
  </p:sldMasterIdLst>
  <p:sldIdLst>
    <p:sldId id="256" r:id="rId12"/>
    <p:sldId id="257" r:id="rId13"/>
    <p:sldId id="270" r:id="rId14"/>
    <p:sldId id="258" r:id="rId15"/>
    <p:sldId id="259" r:id="rId16"/>
    <p:sldId id="260" r:id="rId17"/>
    <p:sldId id="261" r:id="rId18"/>
    <p:sldId id="271" r:id="rId19"/>
    <p:sldId id="265" r:id="rId20"/>
    <p:sldId id="272" r:id="rId21"/>
    <p:sldId id="266" r:id="rId22"/>
    <p:sldId id="269" r:id="rId23"/>
    <p:sldId id="267" r:id="rId24"/>
    <p:sldId id="268" r:id="rId25"/>
    <p:sldId id="262" r:id="rId26"/>
    <p:sldId id="263" r:id="rId27"/>
    <p:sldId id="26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E8FF"/>
    <a:srgbClr val="C0EAE6"/>
    <a:srgbClr val="4FC030"/>
    <a:srgbClr val="FFFFFF"/>
    <a:srgbClr val="CC3300"/>
    <a:srgbClr val="FF3300"/>
    <a:srgbClr val="DF0FB2"/>
    <a:srgbClr val="07A12F"/>
    <a:srgbClr val="33E6F9"/>
    <a:srgbClr val="66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7" d="100"/>
          <a:sy n="77" d="100"/>
        </p:scale>
        <p:origin x="-53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slide" Target="slides/slide10.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DFC5343C-878D-4B6A-8924-CA5F4135FFEB}"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Teaching Philosophy">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B28AC59-A950-4745-9D63-9A50CB8D35DD}"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
        <p:nvSpPr>
          <p:cNvPr id="17" name="Rectangle 16"/>
          <p:cNvSpPr/>
          <p:nvPr/>
        </p:nvSpPr>
        <p:spPr>
          <a:xfrm>
            <a:off x="914400" y="2057400"/>
            <a:ext cx="7315200" cy="4038600"/>
          </a:xfrm>
          <a:prstGeom prst="rect">
            <a:avLst/>
          </a:prstGeom>
          <a:solidFill>
            <a:schemeClr val="bg1">
              <a:alpha val="57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18"/>
          <p:cNvSpPr>
            <a:spLocks noGrp="1"/>
          </p:cNvSpPr>
          <p:nvPr>
            <p:ph sz="quarter" idx="13" hasCustomPrompt="1"/>
          </p:nvPr>
        </p:nvSpPr>
        <p:spPr>
          <a:xfrm>
            <a:off x="914400" y="2057400"/>
            <a:ext cx="7315200" cy="4038600"/>
          </a:xfrm>
          <a:prstGeom prst="rect">
            <a:avLst/>
          </a:prstGeom>
        </p:spPr>
        <p:txBody>
          <a:bodyPr/>
          <a:lstStyle>
            <a:lvl1pPr>
              <a:defRPr baseline="0"/>
            </a:lvl1pPr>
          </a:lstStyle>
          <a:p>
            <a:pPr lvl="0"/>
            <a:r>
              <a:rPr lang="en-US" dirty="0" smtClean="0"/>
              <a:t>Click to edit text or add a specific content type: pictures, clip art, etc.</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extBox 10"/>
          <p:cNvSpPr txBox="1"/>
          <p:nvPr/>
        </p:nvSpPr>
        <p:spPr>
          <a:xfrm>
            <a:off x="0" y="381000"/>
            <a:ext cx="9144000" cy="769441"/>
          </a:xfrm>
          <a:prstGeom prst="rect">
            <a:avLst/>
          </a:prstGeom>
          <a:noFill/>
        </p:spPr>
        <p:txBody>
          <a:bodyPr wrap="square" rtlCol="0">
            <a:spAutoFit/>
          </a:bodyPr>
          <a:lstStyle/>
          <a:p>
            <a:pPr lvl="0" algn="ctr"/>
            <a:r>
              <a:rPr kumimoji="0" lang="en-US" sz="4400" b="0" i="0" u="none" strike="noStrike" kern="1200" cap="none" spc="0" normalizeH="0" baseline="0" noProof="0" dirty="0" smtClean="0">
                <a:ln>
                  <a:solidFill>
                    <a:srgbClr val="FFC000"/>
                  </a:solidFill>
                </a:ln>
                <a:solidFill>
                  <a:schemeClr val="tx1">
                    <a:lumMod val="95000"/>
                    <a:lumOff val="5000"/>
                  </a:schemeClr>
                </a:solidFill>
                <a:effectLst>
                  <a:outerShdw blurRad="60007" dist="200025" dir="15000000" sy="30000" kx="-1800000" algn="bl" rotWithShape="0">
                    <a:prstClr val="black">
                      <a:alpha val="32000"/>
                    </a:prstClr>
                  </a:outerShdw>
                </a:effectLst>
                <a:uLnTx/>
                <a:uFillTx/>
                <a:latin typeface="+mn-lt"/>
                <a:ea typeface="+mn-ea"/>
                <a:cs typeface="+mn-cs"/>
              </a:rPr>
              <a:t>My Teaching Philosophy</a:t>
            </a:r>
            <a:endParaRPr lang="en-US" sz="4400" dirty="0"/>
          </a:p>
        </p:txBody>
      </p:sp>
    </p:spTree>
  </p:cSld>
  <p:clrMapOvr>
    <a:masterClrMapping/>
  </p:clrMapOvr>
  <p:transition>
    <p:wheel spokes="8"/>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B28AC59-A950-4745-9D63-9A50CB8D35DD}"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
        <p:nvSpPr>
          <p:cNvPr id="10" name="Rectangle 9"/>
          <p:cNvSpPr/>
          <p:nvPr/>
        </p:nvSpPr>
        <p:spPr>
          <a:xfrm>
            <a:off x="914400" y="2057400"/>
            <a:ext cx="7315200" cy="4038600"/>
          </a:xfrm>
          <a:prstGeom prst="rect">
            <a:avLst/>
          </a:prstGeom>
          <a:solidFill>
            <a:schemeClr val="bg1">
              <a:alpha val="57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icture Placeholder 14"/>
          <p:cNvSpPr>
            <a:spLocks noGrp="1"/>
          </p:cNvSpPr>
          <p:nvPr>
            <p:ph type="pic" sz="quarter" idx="13" hasCustomPrompt="1"/>
          </p:nvPr>
        </p:nvSpPr>
        <p:spPr>
          <a:xfrm>
            <a:off x="914400" y="2057400"/>
            <a:ext cx="7315200" cy="4038600"/>
          </a:xfrm>
          <a:prstGeom prst="rect">
            <a:avLst/>
          </a:prstGeom>
        </p:spPr>
        <p:txBody>
          <a:bodyPr/>
          <a:lstStyle>
            <a:lvl1pPr>
              <a:buNone/>
              <a:defRPr baseline="0"/>
            </a:lvl1pPr>
          </a:lstStyle>
          <a:p>
            <a:r>
              <a:rPr lang="en-US" dirty="0" smtClean="0"/>
              <a:t>Click the icon below to insert a picture of your class working in the classroom</a:t>
            </a:r>
            <a:endParaRPr lang="en-US" dirty="0"/>
          </a:p>
        </p:txBody>
      </p:sp>
      <p:sp>
        <p:nvSpPr>
          <p:cNvPr id="19" name="TextBox 18"/>
          <p:cNvSpPr txBox="1"/>
          <p:nvPr/>
        </p:nvSpPr>
        <p:spPr>
          <a:xfrm>
            <a:off x="0" y="381000"/>
            <a:ext cx="9144000" cy="769441"/>
          </a:xfrm>
          <a:prstGeom prst="rect">
            <a:avLst/>
          </a:prstGeom>
          <a:noFill/>
        </p:spPr>
        <p:txBody>
          <a:bodyPr wrap="square" rtlCol="0">
            <a:spAutoFit/>
          </a:bodyPr>
          <a:lstStyle/>
          <a:p>
            <a:pPr lvl="0" algn="ctr"/>
            <a:r>
              <a:rPr kumimoji="0" lang="en-US" sz="4400" b="0" i="0" u="none" strike="noStrike" kern="1200" cap="none" spc="0" normalizeH="0" baseline="0" noProof="0" dirty="0" smtClean="0">
                <a:ln>
                  <a:solidFill>
                    <a:srgbClr val="FFC000"/>
                  </a:solidFill>
                </a:ln>
                <a:solidFill>
                  <a:schemeClr val="tx1">
                    <a:lumMod val="95000"/>
                    <a:lumOff val="5000"/>
                  </a:schemeClr>
                </a:solidFill>
                <a:effectLst>
                  <a:outerShdw blurRad="60007" dist="200025" dir="15000000" sy="30000" kx="-1800000" algn="bl" rotWithShape="0">
                    <a:prstClr val="black">
                      <a:alpha val="32000"/>
                    </a:prstClr>
                  </a:outerShdw>
                </a:effectLst>
                <a:uLnTx/>
                <a:uFillTx/>
                <a:latin typeface="+mn-lt"/>
                <a:ea typeface="+mn-ea"/>
                <a:cs typeface="+mn-cs"/>
              </a:rPr>
              <a:t>A Glimpse Into The Classroom</a:t>
            </a:r>
            <a:endParaRPr lang="en-US" sz="4400" dirty="0"/>
          </a:p>
        </p:txBody>
      </p:sp>
    </p:spTree>
  </p:cSld>
  <p:clrMapOvr>
    <a:masterClrMapping/>
  </p:clrMapOvr>
  <p:transition>
    <p:wheel spokes="8"/>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Char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B28AC59-A950-4745-9D63-9A50CB8D35DD}"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
        <p:nvSpPr>
          <p:cNvPr id="15" name="Rectangle 14"/>
          <p:cNvSpPr/>
          <p:nvPr/>
        </p:nvSpPr>
        <p:spPr>
          <a:xfrm>
            <a:off x="914400" y="2057400"/>
            <a:ext cx="7315200" cy="4038600"/>
          </a:xfrm>
          <a:prstGeom prst="rect">
            <a:avLst/>
          </a:prstGeom>
          <a:solidFill>
            <a:schemeClr val="bg1">
              <a:alpha val="57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hart Placeholder 16"/>
          <p:cNvSpPr>
            <a:spLocks noGrp="1"/>
          </p:cNvSpPr>
          <p:nvPr>
            <p:ph type="chart" sz="quarter" idx="13" hasCustomPrompt="1"/>
          </p:nvPr>
        </p:nvSpPr>
        <p:spPr>
          <a:xfrm>
            <a:off x="914400" y="2057400"/>
            <a:ext cx="7315200" cy="4038600"/>
          </a:xfrm>
          <a:prstGeom prst="rect">
            <a:avLst/>
          </a:prstGeom>
        </p:spPr>
        <p:txBody>
          <a:bodyPr/>
          <a:lstStyle>
            <a:lvl1pPr>
              <a:buNone/>
              <a:defRPr baseline="0"/>
            </a:lvl1pPr>
          </a:lstStyle>
          <a:p>
            <a:r>
              <a:rPr lang="en-US" dirty="0" smtClean="0"/>
              <a:t>Click the icon below to insert a chart</a:t>
            </a:r>
            <a:endParaRPr lang="en-US" dirty="0"/>
          </a:p>
        </p:txBody>
      </p:sp>
      <p:sp>
        <p:nvSpPr>
          <p:cNvPr id="21" name="Text Placeholder 20"/>
          <p:cNvSpPr>
            <a:spLocks noGrp="1"/>
          </p:cNvSpPr>
          <p:nvPr>
            <p:ph type="body" sz="quarter" idx="14" hasCustomPrompt="1"/>
          </p:nvPr>
        </p:nvSpPr>
        <p:spPr>
          <a:xfrm>
            <a:off x="0" y="228600"/>
            <a:ext cx="9144000" cy="914400"/>
          </a:xfrm>
          <a:prstGeom prst="rect">
            <a:avLst/>
          </a:prstGeom>
        </p:spPr>
        <p:txBody>
          <a:bodyPr/>
          <a:lstStyle>
            <a:lvl1pPr>
              <a:buNone/>
              <a:defRPr sz="4400">
                <a:ln>
                  <a:solidFill>
                    <a:srgbClr val="FFC000"/>
                  </a:solidFill>
                </a:ln>
              </a:defRPr>
            </a:lvl1pPr>
            <a:lvl2pPr>
              <a:buNone/>
              <a:defRPr/>
            </a:lvl2pPr>
            <a:lvl3pPr>
              <a:buNone/>
              <a:defRPr/>
            </a:lvl3pPr>
            <a:lvl4pPr>
              <a:buNone/>
              <a:defRPr/>
            </a:lvl4pPr>
            <a:lvl5pPr>
              <a:buNone/>
              <a:defRPr/>
            </a:lvl5pPr>
          </a:lstStyle>
          <a:p>
            <a:pPr lvl="0"/>
            <a:r>
              <a:rPr lang="en-US" dirty="0" smtClean="0"/>
              <a:t>Add text that is specific to the chart below</a:t>
            </a:r>
            <a:endParaRPr lang="en-US" dirty="0"/>
          </a:p>
        </p:txBody>
      </p:sp>
    </p:spTree>
  </p:cSld>
  <p:clrMapOvr>
    <a:masterClrMapping/>
  </p:clrMapOvr>
  <p:transition>
    <p:wheel spokes="8"/>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B28AC59-A950-4745-9D63-9A50CB8D35DD}"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
        <p:nvSpPr>
          <p:cNvPr id="8" name="Rectangle 7"/>
          <p:cNvSpPr/>
          <p:nvPr/>
        </p:nvSpPr>
        <p:spPr>
          <a:xfrm>
            <a:off x="457200" y="2133600"/>
            <a:ext cx="3733800" cy="3886200"/>
          </a:xfrm>
          <a:prstGeom prst="rect">
            <a:avLst/>
          </a:prstGeom>
          <a:solidFill>
            <a:schemeClr val="bg1">
              <a:alpha val="57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4648200" y="2133600"/>
            <a:ext cx="3733800" cy="3886200"/>
          </a:xfrm>
          <a:prstGeom prst="rect">
            <a:avLst/>
          </a:prstGeom>
          <a:solidFill>
            <a:schemeClr val="bg1">
              <a:alpha val="57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ontent Placeholder 2"/>
          <p:cNvSpPr>
            <a:spLocks noGrp="1"/>
          </p:cNvSpPr>
          <p:nvPr>
            <p:ph sz="half" idx="13" hasCustomPrompt="1"/>
          </p:nvPr>
        </p:nvSpPr>
        <p:spPr>
          <a:xfrm>
            <a:off x="4648200" y="2133600"/>
            <a:ext cx="3733800" cy="3886200"/>
          </a:xfrm>
          <a:prstGeom prst="rect">
            <a:avLst/>
          </a:prstGeom>
        </p:spPr>
        <p:txBody>
          <a:bodyPr/>
          <a:lstStyle>
            <a:lvl1pPr>
              <a:defRPr sz="2800" baseline="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add your own text or click an icon below to add other content types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sz="half" idx="1" hasCustomPrompt="1"/>
          </p:nvPr>
        </p:nvSpPr>
        <p:spPr>
          <a:xfrm>
            <a:off x="457200" y="2133600"/>
            <a:ext cx="3733800" cy="38862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add your own text or click an icon below to add other content types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itle 3"/>
          <p:cNvSpPr txBox="1">
            <a:spLocks/>
          </p:cNvSpPr>
          <p:nvPr/>
        </p:nvSpPr>
        <p:spPr>
          <a:xfrm>
            <a:off x="609600" y="228600"/>
            <a:ext cx="8229600" cy="1143000"/>
          </a:xfrm>
          <a:prstGeom prst="rect">
            <a:avLst/>
          </a:prstGeom>
          <a:no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smtClean="0">
              <a:ln>
                <a:solidFill>
                  <a:srgbClr val="FFC000"/>
                </a:solidFill>
              </a:ln>
              <a:solidFill>
                <a:schemeClr val="tx1">
                  <a:lumMod val="95000"/>
                  <a:lumOff val="5000"/>
                </a:schemeClr>
              </a:solidFill>
              <a:effectLst>
                <a:outerShdw blurRad="60007" dist="200025" dir="15000000" sy="30000" kx="-1800000" algn="bl" rotWithShape="0">
                  <a:prstClr val="black">
                    <a:alpha val="32000"/>
                  </a:prstClr>
                </a:outerShdw>
              </a:effectLst>
              <a:uLnTx/>
              <a:uFillTx/>
              <a:latin typeface="+mj-lt"/>
              <a:ea typeface="+mj-ea"/>
              <a:cs typeface="+mj-cs"/>
            </a:endParaRPr>
          </a:p>
        </p:txBody>
      </p:sp>
      <p:sp>
        <p:nvSpPr>
          <p:cNvPr id="18" name="TextBox 17"/>
          <p:cNvSpPr txBox="1"/>
          <p:nvPr/>
        </p:nvSpPr>
        <p:spPr>
          <a:xfrm>
            <a:off x="0" y="381000"/>
            <a:ext cx="9144000" cy="769441"/>
          </a:xfrm>
          <a:prstGeom prst="rect">
            <a:avLst/>
          </a:prstGeom>
          <a:noFill/>
        </p:spPr>
        <p:txBody>
          <a:bodyPr wrap="square" rtlCol="0">
            <a:spAutoFit/>
          </a:bodyPr>
          <a:lstStyle/>
          <a:p>
            <a:pPr lvl="0" algn="ctr"/>
            <a:r>
              <a:rPr kumimoji="0" lang="en-US" sz="4400" b="0" i="0" u="none" strike="noStrike" kern="1200" cap="none" spc="0" normalizeH="0" baseline="0" noProof="0" dirty="0" smtClean="0">
                <a:ln>
                  <a:solidFill>
                    <a:srgbClr val="FFC000"/>
                  </a:solidFill>
                </a:ln>
                <a:solidFill>
                  <a:schemeClr val="tx1">
                    <a:lumMod val="95000"/>
                    <a:lumOff val="5000"/>
                  </a:schemeClr>
                </a:solidFill>
                <a:effectLst>
                  <a:outerShdw blurRad="60007" dist="200025" dir="15000000" sy="30000" kx="-1800000" algn="bl" rotWithShape="0">
                    <a:prstClr val="black">
                      <a:alpha val="32000"/>
                    </a:prstClr>
                  </a:outerShdw>
                </a:effectLst>
                <a:uLnTx/>
                <a:uFillTx/>
                <a:latin typeface="+mn-lt"/>
                <a:ea typeface="+mn-ea"/>
                <a:cs typeface="+mn-cs"/>
              </a:rPr>
              <a:t>There’s more…</a:t>
            </a:r>
            <a:endParaRPr lang="en-US" sz="4400" dirty="0"/>
          </a:p>
        </p:txBody>
      </p:sp>
    </p:spTree>
  </p:cSld>
  <p:clrMapOvr>
    <a:masterClrMapping/>
  </p:clrMapOvr>
  <p:transition>
    <p:wheel spokes="8"/>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2_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B28AC59-A950-4745-9D63-9A50CB8D35DD}"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
        <p:nvSpPr>
          <p:cNvPr id="10" name="Rectangle 9"/>
          <p:cNvSpPr/>
          <p:nvPr/>
        </p:nvSpPr>
        <p:spPr>
          <a:xfrm>
            <a:off x="914400" y="2057400"/>
            <a:ext cx="7315200" cy="4038600"/>
          </a:xfrm>
          <a:prstGeom prst="rect">
            <a:avLst/>
          </a:prstGeom>
          <a:solidFill>
            <a:schemeClr val="bg1">
              <a:alpha val="57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Picture Placeholder 14"/>
          <p:cNvSpPr>
            <a:spLocks noGrp="1"/>
          </p:cNvSpPr>
          <p:nvPr>
            <p:ph type="pic" sz="quarter" idx="13" hasCustomPrompt="1"/>
          </p:nvPr>
        </p:nvSpPr>
        <p:spPr>
          <a:xfrm>
            <a:off x="914400" y="2057400"/>
            <a:ext cx="7315200" cy="4038600"/>
          </a:xfrm>
          <a:prstGeom prst="rect">
            <a:avLst/>
          </a:prstGeom>
        </p:spPr>
        <p:txBody>
          <a:bodyPr/>
          <a:lstStyle>
            <a:lvl1pPr>
              <a:buNone/>
              <a:defRPr baseline="0"/>
            </a:lvl1pPr>
          </a:lstStyle>
          <a:p>
            <a:r>
              <a:rPr lang="en-US" dirty="0" smtClean="0"/>
              <a:t>Click the icon below to insert a picture</a:t>
            </a:r>
            <a:endParaRPr lang="en-US" dirty="0"/>
          </a:p>
        </p:txBody>
      </p:sp>
      <p:sp>
        <p:nvSpPr>
          <p:cNvPr id="11" name="TextBox 10"/>
          <p:cNvSpPr txBox="1"/>
          <p:nvPr/>
        </p:nvSpPr>
        <p:spPr>
          <a:xfrm>
            <a:off x="0" y="381000"/>
            <a:ext cx="9144000" cy="769441"/>
          </a:xfrm>
          <a:prstGeom prst="rect">
            <a:avLst/>
          </a:prstGeom>
          <a:noFill/>
        </p:spPr>
        <p:txBody>
          <a:bodyPr wrap="square" rtlCol="0">
            <a:spAutoFit/>
          </a:bodyPr>
          <a:lstStyle/>
          <a:p>
            <a:pPr lvl="0" algn="ctr"/>
            <a:r>
              <a:rPr kumimoji="0" lang="en-US" sz="4400" b="0" i="0" u="none" strike="noStrike" kern="1200" cap="none" spc="0" normalizeH="0" baseline="0" noProof="0" dirty="0" smtClean="0">
                <a:ln>
                  <a:solidFill>
                    <a:srgbClr val="FFC000"/>
                  </a:solidFill>
                </a:ln>
                <a:solidFill>
                  <a:schemeClr val="tx1">
                    <a:lumMod val="95000"/>
                    <a:lumOff val="5000"/>
                  </a:schemeClr>
                </a:solidFill>
                <a:effectLst>
                  <a:outerShdw blurRad="60007" dist="200025" dir="15000000" sy="30000" kx="-1800000" algn="bl" rotWithShape="0">
                    <a:prstClr val="black">
                      <a:alpha val="32000"/>
                    </a:prstClr>
                  </a:outerShdw>
                </a:effectLst>
                <a:uLnTx/>
                <a:uFillTx/>
                <a:latin typeface="+mn-lt"/>
                <a:ea typeface="+mn-ea"/>
                <a:cs typeface="+mn-cs"/>
              </a:rPr>
              <a:t>And finally…</a:t>
            </a:r>
            <a:endParaRPr lang="en-US" sz="4400" dirty="0"/>
          </a:p>
        </p:txBody>
      </p:sp>
    </p:spTree>
  </p:cSld>
  <p:clrMapOvr>
    <a:masterClrMapping/>
  </p:clrMapOvr>
  <p:transition>
    <p:wheel spokes="8"/>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Thank You For Comin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B28AC59-A950-4745-9D63-9A50CB8D35DD}" type="datetimeFigureOut">
              <a:rPr lang="en-US" smtClean="0"/>
              <a:pPr/>
              <a:t>7/18/2011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C5343C-878D-4B6A-8924-CA5F4135FFEB}" type="slidenum">
              <a:rPr lang="en-US" smtClean="0"/>
              <a:pPr/>
              <a:t>‹#›</a:t>
            </a:fld>
            <a:endParaRPr lang="en-US"/>
          </a:p>
        </p:txBody>
      </p:sp>
      <p:sp>
        <p:nvSpPr>
          <p:cNvPr id="7" name="Rectangle 6"/>
          <p:cNvSpPr/>
          <p:nvPr/>
        </p:nvSpPr>
        <p:spPr>
          <a:xfrm>
            <a:off x="1828800" y="2667000"/>
            <a:ext cx="5486400" cy="1295400"/>
          </a:xfrm>
          <a:prstGeom prst="rect">
            <a:avLst/>
          </a:prstGeom>
          <a:solidFill>
            <a:schemeClr val="bg1">
              <a:alpha val="57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2"/>
          <p:cNvSpPr>
            <a:spLocks noGrp="1"/>
          </p:cNvSpPr>
          <p:nvPr>
            <p:ph type="body" sz="quarter" idx="13" hasCustomPrompt="1"/>
          </p:nvPr>
        </p:nvSpPr>
        <p:spPr>
          <a:xfrm>
            <a:off x="1828800" y="2895600"/>
            <a:ext cx="5486400" cy="1066800"/>
          </a:xfrm>
          <a:prstGeom prst="rect">
            <a:avLst/>
          </a:prstGeom>
        </p:spPr>
        <p:txBody>
          <a:bodyPr/>
          <a:lstStyle>
            <a:lvl1pPr marL="342900" marR="0" indent="-342900" algn="ctr" defTabSz="914400" rtl="0" eaLnBrk="1" fontAlgn="auto" latinLnBrk="0" hangingPunct="1">
              <a:lnSpc>
                <a:spcPct val="100000"/>
              </a:lnSpc>
              <a:spcBef>
                <a:spcPct val="20000"/>
              </a:spcBef>
              <a:spcAft>
                <a:spcPts val="0"/>
              </a:spcAft>
              <a:buClrTx/>
              <a:buSzTx/>
              <a:buFont typeface="Arial" pitchFamily="34" charset="0"/>
              <a:buNone/>
              <a:tabLst/>
              <a:defRPr sz="4400" b="0">
                <a:ln>
                  <a:solidFill>
                    <a:srgbClr val="FFC000"/>
                  </a:solidFill>
                </a:ln>
              </a:defRPr>
            </a:lvl1pPr>
            <a:lvl2pPr>
              <a:buNone/>
              <a:defRPr/>
            </a:lvl2pPr>
            <a:lvl3pPr>
              <a:buNone/>
              <a:defRPr/>
            </a:lvl3pPr>
            <a:lvl4pPr>
              <a:buNone/>
              <a:defRPr/>
            </a:lvl4pPr>
            <a:lvl5pPr>
              <a:buNone/>
              <a:defRPr/>
            </a:lvl5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en-US" dirty="0" smtClean="0"/>
              <a:t>Thanks for coming!</a:t>
            </a:r>
          </a:p>
          <a:p>
            <a:pPr lvl="0"/>
            <a:endParaRPr lang="en-US" dirty="0" smtClean="0"/>
          </a:p>
        </p:txBody>
      </p:sp>
      <p:sp>
        <p:nvSpPr>
          <p:cNvPr id="16" name="TextBox 15"/>
          <p:cNvSpPr txBox="1"/>
          <p:nvPr/>
        </p:nvSpPr>
        <p:spPr>
          <a:xfrm>
            <a:off x="0" y="381000"/>
            <a:ext cx="9144000" cy="769441"/>
          </a:xfrm>
          <a:prstGeom prst="rect">
            <a:avLst/>
          </a:prstGeom>
          <a:noFill/>
        </p:spPr>
        <p:txBody>
          <a:bodyPr wrap="square" rtlCol="0">
            <a:spAutoFit/>
          </a:bodyPr>
          <a:lstStyle/>
          <a:p>
            <a:pPr lvl="0" algn="ctr"/>
            <a:r>
              <a:rPr kumimoji="0" lang="en-US" sz="4400" b="0" i="0" u="none" strike="noStrike" kern="1200" cap="none" spc="0" normalizeH="0" baseline="0" noProof="0" dirty="0" smtClean="0">
                <a:ln>
                  <a:solidFill>
                    <a:srgbClr val="FFC000"/>
                  </a:solidFill>
                </a:ln>
                <a:solidFill>
                  <a:schemeClr val="tx1">
                    <a:lumMod val="95000"/>
                    <a:lumOff val="5000"/>
                  </a:schemeClr>
                </a:solidFill>
                <a:effectLst>
                  <a:outerShdw blurRad="60007" dist="200025" dir="15000000" sy="30000" kx="-1800000" algn="bl" rotWithShape="0">
                    <a:prstClr val="black">
                      <a:alpha val="32000"/>
                    </a:prstClr>
                  </a:outerShdw>
                </a:effectLst>
                <a:uLnTx/>
                <a:uFillTx/>
                <a:latin typeface="+mn-lt"/>
                <a:ea typeface="+mn-ea"/>
                <a:cs typeface="+mn-cs"/>
              </a:rPr>
              <a:t>Questions?</a:t>
            </a:r>
            <a:endParaRPr lang="en-US" sz="4400" dirty="0"/>
          </a:p>
        </p:txBody>
      </p:sp>
    </p:spTree>
  </p:cSld>
  <p:clrMapOvr>
    <a:masterClrMapping/>
  </p:clrMapOvr>
  <p:transition>
    <p:wheel spokes="8"/>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4400" y="655638"/>
            <a:ext cx="8229600" cy="63976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295400"/>
            <a:ext cx="8229600" cy="4830763"/>
          </a:xfrm>
          <a:prstGeom prst="rect">
            <a:avLst/>
          </a:prstGeom>
          <a:no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85800" y="6356350"/>
            <a:ext cx="2133600" cy="365125"/>
          </a:xfrm>
          <a:prstGeom prst="rect">
            <a:avLst/>
          </a:prstGeom>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8" name="Date Placeholder 27"/>
          <p:cNvSpPr>
            <a:spLocks noGrp="1"/>
          </p:cNvSpPr>
          <p:nvPr>
            <p:ph type="dt" sz="half" idx="10"/>
          </p:nvPr>
        </p:nvSpPr>
        <p:spPr>
          <a:xfrm>
            <a:off x="6477000" y="6416675"/>
            <a:ext cx="2133600" cy="365125"/>
          </a:xfrm>
        </p:spPr>
        <p:txBody>
          <a:bodyPr/>
          <a:lstStyle>
            <a:lvl1pPr>
              <a:defRPr>
                <a:latin typeface="+mn-lt"/>
                <a:cs typeface="Arial" pitchFamily="34" charset="0"/>
              </a:defRPr>
            </a:lvl1pPr>
            <a:extLst/>
          </a:lstStyle>
          <a:p>
            <a:fld id="{C67681BD-962F-4AF8-84CB-164157FD8A9C}" type="datetimeFigureOut">
              <a:rPr lang="en-US" smtClean="0"/>
              <a:pPr/>
              <a:t>7/18/2011</a:t>
            </a:fld>
            <a:endParaRPr lang="en-US"/>
          </a:p>
        </p:txBody>
      </p:sp>
      <p:sp>
        <p:nvSpPr>
          <p:cNvPr id="17" name="Footer Placeholder 16"/>
          <p:cNvSpPr>
            <a:spLocks noGrp="1"/>
          </p:cNvSpPr>
          <p:nvPr>
            <p:ph type="ftr" sz="quarter" idx="11"/>
          </p:nvPr>
        </p:nvSpPr>
        <p:spPr>
          <a:xfrm>
            <a:off x="914400" y="6416675"/>
            <a:ext cx="5562600" cy="365125"/>
          </a:xfrm>
        </p:spPr>
        <p:txBody>
          <a:bodyPr/>
          <a:lstStyle>
            <a:extLst/>
          </a:lstStyle>
          <a:p>
            <a:endParaRPr lang="en-US"/>
          </a:p>
        </p:txBody>
      </p:sp>
      <p:sp>
        <p:nvSpPr>
          <p:cNvPr id="29" name="Slide Number Placeholder 28"/>
          <p:cNvSpPr>
            <a:spLocks noGrp="1"/>
          </p:cNvSpPr>
          <p:nvPr>
            <p:ph type="sldNum" sz="quarter" idx="12"/>
          </p:nvPr>
        </p:nvSpPr>
        <p:spPr>
          <a:xfrm>
            <a:off x="8610600" y="6416675"/>
            <a:ext cx="457200" cy="365125"/>
          </a:xfrm>
        </p:spPr>
        <p:txBody>
          <a:bodyPr/>
          <a:lstStyle>
            <a:extLst/>
          </a:lstStyle>
          <a:p>
            <a:fld id="{A1151CCD-51D2-4CAC-859F-8053C27921D3}" type="slidenum">
              <a:rPr lang="en-US" smtClean="0"/>
              <a:pPr/>
              <a:t>‹#›</a:t>
            </a:fld>
            <a:endParaRPr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8" name="Title 7"/>
          <p:cNvSpPr>
            <a:spLocks noGrp="1"/>
          </p:cNvSpPr>
          <p:nvPr>
            <p:ph type="ctrTitle"/>
          </p:nvPr>
        </p:nvSpPr>
        <p:spPr>
          <a:xfrm>
            <a:off x="533400" y="464504"/>
            <a:ext cx="8153400" cy="774192"/>
          </a:xfrm>
        </p:spPr>
        <p:txBody>
          <a:bodyPr/>
          <a:lstStyle>
            <a:lvl1pPr marR="9144" algn="ctr">
              <a:defRPr sz="3800">
                <a:solidFill>
                  <a:schemeClr val="tx1"/>
                </a:solidFill>
                <a:latin typeface="+mj-lt"/>
                <a:cs typeface="Arial" pitchFamily="34" charset="0"/>
              </a:defRPr>
            </a:lvl1pPr>
            <a:extLst/>
          </a:lstStyle>
          <a:p>
            <a:r>
              <a:rPr lang="en-US" smtClean="0"/>
              <a:t>Click to edit Master title style</a:t>
            </a:r>
            <a:endParaRPr lang="en-US" dirty="0"/>
          </a:p>
        </p:txBody>
      </p:sp>
      <p:sp>
        <p:nvSpPr>
          <p:cNvPr id="9" name="Subtitle 8"/>
          <p:cNvSpPr>
            <a:spLocks noGrp="1"/>
          </p:cNvSpPr>
          <p:nvPr>
            <p:ph type="subTitle" idx="1"/>
          </p:nvPr>
        </p:nvSpPr>
        <p:spPr>
          <a:xfrm>
            <a:off x="4838381" y="1371600"/>
            <a:ext cx="3848419" cy="457200"/>
          </a:xfrm>
        </p:spPr>
        <p:txBody>
          <a:bodyPr tIns="0"/>
          <a:lstStyle>
            <a:lvl1pPr marL="0" indent="0" algn="r">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dirty="0"/>
          </a:p>
        </p:txBody>
      </p:sp>
      <p:sp>
        <p:nvSpPr>
          <p:cNvPr id="58" name="Rectangle 5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59" name="Rectangle 5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60" name="Rectangle 5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61" name="Rectangle 6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62" name="Rectangle 6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solidFill>
                  <a:schemeClr val="tx1"/>
                </a:solidFill>
                <a:latin typeface="+mj-lt"/>
                <a:cs typeface="Arial" pitchFamily="34" charset="0"/>
              </a:defRPr>
            </a:lvl1pPr>
            <a:extLst/>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14400" y="3352800"/>
            <a:ext cx="7772400" cy="1974059"/>
          </a:xfrm>
        </p:spPr>
        <p:txBody>
          <a:bodyPr anchor="b">
            <a:scene3d>
              <a:camera prst="orthographicFront">
                <a:rot lat="0" lon="0" rev="0"/>
              </a:camera>
              <a:lightRig rig="contrasting" dir="t">
                <a:rot lat="0" lon="0" rev="7500000"/>
              </a:lightRig>
            </a:scene3d>
            <a:sp3d contourW="6350" prstMaterial="metal">
              <a:bevelT w="130810" h="31750" prst="relaxedInset"/>
              <a:contourClr>
                <a:schemeClr val="accent1">
                  <a:shade val="75000"/>
                </a:schemeClr>
              </a:contourClr>
            </a:sp3d>
          </a:bodyPr>
          <a:lstStyle>
            <a:lvl1pPr algn="l">
              <a:buNone/>
              <a:defRPr lang="en-US" sz="4000" b="1" cap="all" dirty="0">
                <a:ln/>
                <a:solidFill>
                  <a:schemeClr val="tx1"/>
                </a:solidFill>
                <a:effectLst>
                  <a:reflection blurRad="12700" stA="50000" endPos="50000" dir="5400000" sy="-100000" rotWithShape="0"/>
                </a:effectLst>
              </a:defRPr>
            </a:lvl1pPr>
            <a:extLst/>
          </a:lstStyle>
          <a:p>
            <a:r>
              <a:rPr lang="en-US" smtClean="0"/>
              <a:t>Click to edit Master title style</a:t>
            </a:r>
            <a:endParaRPr lang="en-US" dirty="0"/>
          </a:p>
        </p:txBody>
      </p:sp>
      <p:sp>
        <p:nvSpPr>
          <p:cNvPr id="3" name="Text Placeholder 2"/>
          <p:cNvSpPr>
            <a:spLocks noGrp="1"/>
          </p:cNvSpPr>
          <p:nvPr>
            <p:ph type="body" idx="1"/>
          </p:nvPr>
        </p:nvSpPr>
        <p:spPr>
          <a:xfrm>
            <a:off x="914400" y="5334000"/>
            <a:ext cx="7772400" cy="1052512"/>
          </a:xfrm>
        </p:spPr>
        <p:txBody>
          <a:bodyPr anchor="t"/>
          <a:lstStyle>
            <a:lvl1pPr marL="374904">
              <a:buNone/>
              <a:defRPr sz="20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a:xfrm>
            <a:off x="914400" y="6416675"/>
            <a:ext cx="5562600" cy="365125"/>
          </a:xfrm>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9550"/>
            <a:ext cx="8229600" cy="1295400"/>
          </a:xfrm>
        </p:spPr>
        <p:txBody>
          <a:bodyPr anchor="ctr"/>
          <a:lstStyle>
            <a:lvl1pPr>
              <a:defRPr>
                <a:solidFill>
                  <a:schemeClr val="bg2"/>
                </a:solidFill>
              </a:defRPr>
            </a:lvl1pPr>
            <a:extLst/>
          </a:lstStyle>
          <a:p>
            <a:r>
              <a:rPr lang="en-US" smtClean="0"/>
              <a:t>Click to edit Master title style</a:t>
            </a:r>
            <a:endParaRPr lang="en-US" dirty="0"/>
          </a:p>
        </p:txBody>
      </p:sp>
      <p:sp>
        <p:nvSpPr>
          <p:cNvPr id="3" name="Content Placeholder 2"/>
          <p:cNvSpPr>
            <a:spLocks noGrp="1"/>
          </p:cNvSpPr>
          <p:nvPr>
            <p:ph sz="half" idx="1"/>
          </p:nvPr>
        </p:nvSpPr>
        <p:spPr>
          <a:xfrm>
            <a:off x="464344" y="1600200"/>
            <a:ext cx="4038600" cy="4525963"/>
          </a:xfrm>
        </p:spPr>
        <p:txBody>
          <a:bodyPr/>
          <a:lstStyle>
            <a:lvl1pPr marL="0" indent="0">
              <a:buFontTx/>
              <a:buNone/>
              <a:defRPr sz="2000">
                <a:solidFill>
                  <a:schemeClr val="bg1"/>
                </a:solidFill>
              </a:defRPr>
            </a:lvl1pPr>
            <a:lvl2pPr>
              <a:defRPr sz="2400"/>
            </a:lvl2pPr>
            <a:lvl3pPr>
              <a:defRPr sz="2000"/>
            </a:lvl3pPr>
            <a:lvl4pPr>
              <a:defRPr sz="1800"/>
            </a:lvl4pPr>
            <a:lvl5pPr>
              <a:defRPr sz="1800"/>
            </a:lvl5pPr>
            <a:extLst/>
          </a:lstStyle>
          <a:p>
            <a:pPr lvl="0"/>
            <a:r>
              <a:rPr lang="en-US" smtClean="0"/>
              <a:t>Click to edit Master text styles</a:t>
            </a:r>
          </a:p>
        </p:txBody>
      </p:sp>
      <p:sp>
        <p:nvSpPr>
          <p:cNvPr id="4" name="Content Placeholder 3"/>
          <p:cNvSpPr>
            <a:spLocks noGrp="1"/>
          </p:cNvSpPr>
          <p:nvPr>
            <p:ph sz="half" idx="2"/>
          </p:nvPr>
        </p:nvSpPr>
        <p:spPr>
          <a:xfrm>
            <a:off x="4655344" y="1600200"/>
            <a:ext cx="4038600" cy="4525963"/>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a:defRPr>
                <a:solidFill>
                  <a:schemeClr val="bg2"/>
                </a:solidFill>
              </a:defRPr>
            </a:lvl1pPr>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lvl1pPr>
              <a:defRPr>
                <a:solidFill>
                  <a:schemeClr val="bg2"/>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bg2"/>
                </a:solidFill>
              </a:defRPr>
            </a:lvl1pPr>
            <a:extLst/>
          </a:lstStyle>
          <a:p>
            <a:fld id="{DFC5343C-878D-4B6A-8924-CA5F4135FFE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3" name="Rectangle 22"/>
          <p:cNvSpPr/>
          <p:nvPr/>
        </p:nvSpPr>
        <p:spPr>
          <a:xfrm>
            <a:off x="0" y="402264"/>
            <a:ext cx="8686800" cy="886265"/>
          </a:xfrm>
          <a:prstGeom prst="rect">
            <a:avLst/>
          </a:prstGeom>
          <a:solidFill>
            <a:schemeClr val="bg2">
              <a:alpha val="50000"/>
              <a:satMod val="18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2" name="Title 1"/>
          <p:cNvSpPr>
            <a:spLocks noGrp="1"/>
          </p:cNvSpPr>
          <p:nvPr>
            <p:ph type="title"/>
          </p:nvPr>
        </p:nvSpPr>
        <p:spPr>
          <a:xfrm>
            <a:off x="504824" y="512064"/>
            <a:ext cx="7772400" cy="914400"/>
          </a:xfrm>
        </p:spPr>
        <p:txBody>
          <a:bodyPr anchor="t"/>
          <a:lstStyle>
            <a:lvl1pPr algn="ctr">
              <a:defRPr sz="4000">
                <a:solidFill>
                  <a:schemeClr val="tx1"/>
                </a:solidFill>
              </a:defRPr>
            </a:lvl1pPr>
            <a:extLst/>
          </a:lstStyle>
          <a:p>
            <a:r>
              <a:rPr lang="en-US" smtClean="0"/>
              <a:t>Click to edit Master title style</a:t>
            </a:r>
            <a:endParaRPr lang="en-US" dirty="0"/>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2"/>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3"/>
          </p:nvPr>
        </p:nvSpPr>
        <p:spPr>
          <a:xfrm>
            <a:off x="457200" y="2459037"/>
            <a:ext cx="4040188" cy="3959352"/>
          </a:xfrm>
        </p:spPr>
        <p:txBody>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FC5343C-878D-4B6A-8924-CA5F4135FFE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lgn="ctr">
              <a:defRPr sz="4000" cap="none" baseline="0">
                <a:solidFill>
                  <a:schemeClr val="tx1"/>
                </a:solidFill>
              </a:defRPr>
            </a:lvl1pPr>
            <a:extLst/>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67681BD-962F-4AF8-84CB-164157FD8A9C}" type="datetimeFigureOut">
              <a:rPr lang="en-US" smtClean="0"/>
              <a:pPr/>
              <a:t>7/18/2011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A1151CCD-51D2-4CAC-859F-8053C27921D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ctr">
              <a:buNone/>
              <a:defRPr sz="3600" b="0">
                <a:solidFill>
                  <a:schemeClr val="tx1"/>
                </a:solidFill>
              </a:defRPr>
            </a:lvl1pPr>
            <a:extLst/>
          </a:lstStyle>
          <a:p>
            <a:r>
              <a:rPr lang="en-US" smtClean="0"/>
              <a:t>Click to edit Master title style</a:t>
            </a:r>
            <a:endParaRPr lang="en-US" dirty="0"/>
          </a:p>
        </p:txBody>
      </p:sp>
      <p:sp>
        <p:nvSpPr>
          <p:cNvPr id="3" name="Text Placeholder 2"/>
          <p:cNvSpPr>
            <a:spLocks noGrp="1"/>
          </p:cNvSpPr>
          <p:nvPr>
            <p:ph type="body" idx="1"/>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2"/>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2" name="Title 1"/>
          <p:cNvSpPr>
            <a:spLocks noGrp="1"/>
          </p:cNvSpPr>
          <p:nvPr>
            <p:ph type="title"/>
          </p:nvPr>
        </p:nvSpPr>
        <p:spPr>
          <a:xfrm>
            <a:off x="914400" y="228600"/>
            <a:ext cx="6858000" cy="914400"/>
          </a:xfrm>
        </p:spPr>
        <p:txBody>
          <a:bodyPr anchor="b"/>
          <a:lstStyle>
            <a:lvl1pPr algn="ctr">
              <a:buNone/>
              <a:defRPr sz="2100" b="0">
                <a:solidFill>
                  <a:schemeClr val="tx1"/>
                </a:solidFill>
              </a:defRPr>
            </a:lvl1pPr>
            <a:extLst/>
          </a:lstStyle>
          <a:p>
            <a:r>
              <a:rPr lang="en-US" smtClean="0"/>
              <a:t>Click to edit Master title style</a:t>
            </a:r>
            <a:endParaRPr lang="en-US" dirty="0"/>
          </a:p>
        </p:txBody>
      </p:sp>
      <p:sp>
        <p:nvSpPr>
          <p:cNvPr id="3" name="Picture Placeholder 2"/>
          <p:cNvSpPr>
            <a:spLocks noGrp="1"/>
          </p:cNvSpPr>
          <p:nvPr>
            <p:ph type="pic" idx="1"/>
          </p:nvPr>
        </p:nvSpPr>
        <p:spPr>
          <a:xfrm>
            <a:off x="366712" y="1905000"/>
            <a:ext cx="8778240" cy="4960144"/>
          </a:xfrm>
        </p:spPr>
        <p:txBody>
          <a:bodyPr/>
          <a:lstStyle>
            <a:lvl1pPr>
              <a:buNone/>
              <a:defRPr sz="3200">
                <a:solidFill>
                  <a:schemeClr val="tx1"/>
                </a:solidFill>
              </a:defRPr>
            </a:lvl1pPr>
            <a:extLst/>
          </a:lstStyle>
          <a:p>
            <a:r>
              <a:rPr lang="en-US" smtClean="0"/>
              <a:t>Click icon to add picture</a:t>
            </a:r>
            <a:endParaRPr lang="en-US" dirty="0"/>
          </a:p>
        </p:txBody>
      </p:sp>
      <p:sp>
        <p:nvSpPr>
          <p:cNvPr id="4" name="Text Placeholder 3"/>
          <p:cNvSpPr>
            <a:spLocks noGrp="1"/>
          </p:cNvSpPr>
          <p:nvPr>
            <p:ph type="body" sz="half" idx="2"/>
          </p:nvPr>
        </p:nvSpPr>
        <p:spPr>
          <a:xfrm>
            <a:off x="914400" y="1150144"/>
            <a:ext cx="6858000" cy="685800"/>
          </a:xfrm>
        </p:spPr>
        <p:txBody>
          <a:bodyPr/>
          <a:lstStyle>
            <a:lvl1pPr marL="27432" indent="0">
              <a:spcBef>
                <a:spcPts val="0"/>
              </a:spcBef>
              <a:buNone/>
              <a:defRPr sz="140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5" name="Date Placeholder 4"/>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60341277-5CC6-4D82-8867-D806192FE5F9}" type="datetimeFigureOut">
              <a:rPr lang="en-US" smtClean="0"/>
              <a:pPr/>
              <a:t>7/18/2011</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DFC5343C-878D-4B6A-8924-CA5F4135FFEB}"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DFC5343C-878D-4B6A-8924-CA5F4135FFE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0341277-5CC6-4D82-8867-D806192FE5F9}" type="datetimeFigureOut">
              <a:rPr lang="en-US" smtClean="0"/>
              <a:pPr/>
              <a:t>7/18/2011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0341277-5CC6-4D82-8867-D806192FE5F9}" type="datetimeFigureOut">
              <a:rPr lang="en-US" smtClean="0"/>
              <a:pPr/>
              <a:t>7/18/2011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341277-5CC6-4D82-8867-D806192FE5F9}" type="datetimeFigureOut">
              <a:rPr lang="en-US" smtClean="0"/>
              <a:pPr/>
              <a:t>7/18/2011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1"/>
          <p:cNvGrpSpPr/>
          <p:nvPr/>
        </p:nvGrpSpPr>
        <p:grpSpPr>
          <a:xfrm>
            <a:off x="0" y="0"/>
            <a:ext cx="9144000" cy="6858000"/>
            <a:chOff x="0" y="0"/>
            <a:chExt cx="9144000" cy="6858000"/>
          </a:xfrm>
        </p:grpSpPr>
        <p:grpSp>
          <p:nvGrpSpPr>
            <p:cNvPr id="5" name="Group 10"/>
            <p:cNvGrpSpPr/>
            <p:nvPr/>
          </p:nvGrpSpPr>
          <p:grpSpPr>
            <a:xfrm>
              <a:off x="0" y="0"/>
              <a:ext cx="9144000" cy="6858000"/>
              <a:chOff x="0" y="0"/>
              <a:chExt cx="9144000" cy="6858000"/>
            </a:xfrm>
          </p:grpSpPr>
          <p:pic>
            <p:nvPicPr>
              <p:cNvPr id="13" name="Rectangle 12"/>
              <p:cNvPicPr>
                <a:picLocks noChangeAspect="1"/>
              </p:cNvPicPr>
              <p:nvPr/>
            </p:nvPicPr>
            <p:blipFill>
              <a:blip r:embed="rId2">
                <a:duotone>
                  <a:schemeClr val="accent2"/>
                  <a:srgbClr val="FFFFFF"/>
                </a:duotone>
              </a:blip>
              <a:stretch>
                <a:fillRect/>
              </a:stretch>
            </p:blipFill>
            <p:spPr>
              <a:xfrm>
                <a:off x="0" y="857"/>
                <a:ext cx="8139683" cy="6857143"/>
              </a:xfrm>
              <a:prstGeom prst="rect">
                <a:avLst/>
              </a:prstGeom>
              <a:noFill/>
              <a:ln>
                <a:noFill/>
              </a:ln>
            </p:spPr>
          </p:pic>
          <p:pic>
            <p:nvPicPr>
              <p:cNvPr id="15" name="Rectangle 14"/>
              <p:cNvPicPr>
                <a:picLocks noChangeAspect="1"/>
              </p:cNvPicPr>
              <p:nvPr/>
            </p:nvPicPr>
            <p:blipFill>
              <a:blip r:embed="rId3">
                <a:duotone>
                  <a:schemeClr val="accent3"/>
                  <a:srgbClr val="FFFFFF"/>
                </a:duotone>
              </a:blip>
              <a:stretch>
                <a:fillRect/>
              </a:stretch>
            </p:blipFill>
            <p:spPr>
              <a:xfrm>
                <a:off x="3150349" y="0"/>
                <a:ext cx="5993651" cy="5244445"/>
              </a:xfrm>
              <a:prstGeom prst="rect">
                <a:avLst/>
              </a:prstGeom>
              <a:noFill/>
              <a:ln>
                <a:noFill/>
              </a:ln>
            </p:spPr>
          </p:pic>
          <p:pic>
            <p:nvPicPr>
              <p:cNvPr id="18" name="Rectangle 17"/>
              <p:cNvPicPr>
                <a:picLocks noChangeAspect="1"/>
              </p:cNvPicPr>
              <p:nvPr/>
            </p:nvPicPr>
            <p:blipFill>
              <a:blip r:embed="rId4">
                <a:duotone>
                  <a:schemeClr val="accent1"/>
                  <a:srgbClr val="FFFFFF"/>
                </a:duotone>
              </a:blip>
              <a:stretch>
                <a:fillRect/>
              </a:stretch>
            </p:blipFill>
            <p:spPr>
              <a:xfrm>
                <a:off x="293206" y="1042127"/>
                <a:ext cx="8850794" cy="5815873"/>
              </a:xfrm>
              <a:prstGeom prst="rect">
                <a:avLst/>
              </a:prstGeom>
              <a:noFill/>
              <a:ln>
                <a:noFill/>
              </a:ln>
            </p:spPr>
          </p:pic>
        </p:grpSp>
        <p:sp>
          <p:nvSpPr>
            <p:cNvPr id="8" name="Rectangle 7"/>
            <p:cNvSpPr/>
            <p:nvPr/>
          </p:nvSpPr>
          <p:spPr>
            <a:xfrm>
              <a:off x="685800" y="0"/>
              <a:ext cx="8458200" cy="5715000"/>
            </a:xfrm>
            <a:prstGeom prst="rect">
              <a:avLst/>
            </a:prstGeom>
            <a:gradFill flip="none" rotWithShape="1">
              <a:gsLst>
                <a:gs pos="100000">
                  <a:schemeClr val="bg1">
                    <a:alpha val="40000"/>
                  </a:schemeClr>
                </a:gs>
                <a:gs pos="40000">
                  <a:schemeClr val="bg1">
                    <a:alpha val="40000"/>
                  </a:schemeClr>
                </a:gs>
                <a:gs pos="0">
                  <a:schemeClr val="bg1">
                    <a:alpha val="0"/>
                  </a:schemeClr>
                </a:gs>
              </a:gsLst>
              <a:lin ang="18900000" scaled="1"/>
              <a:tileRect/>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Rectangle 9"/>
            <p:cNvPicPr>
              <a:picLocks noChangeAspect="1"/>
            </p:cNvPicPr>
            <p:nvPr/>
          </p:nvPicPr>
          <p:blipFill>
            <a:blip r:embed="rId2">
              <a:duotone>
                <a:schemeClr val="accent2"/>
                <a:srgbClr val="FFFFFF"/>
              </a:duotone>
            </a:blip>
            <a:stretch>
              <a:fillRect/>
            </a:stretch>
          </p:blipFill>
          <p:spPr>
            <a:xfrm>
              <a:off x="0" y="857"/>
              <a:ext cx="8139683" cy="6857143"/>
            </a:xfrm>
            <a:prstGeom prst="rect">
              <a:avLst/>
            </a:prstGeom>
            <a:noFill/>
            <a:ln>
              <a:noFill/>
            </a:ln>
          </p:spPr>
        </p:pic>
        <p:cxnSp>
          <p:nvCxnSpPr>
            <p:cNvPr id="17" name="Straight Connector 16"/>
            <p:cNvCxnSpPr/>
            <p:nvPr/>
          </p:nvCxnSpPr>
          <p:spPr>
            <a:xfrm>
              <a:off x="685800" y="5713412"/>
              <a:ext cx="8458200" cy="1588"/>
            </a:xfrm>
            <a:prstGeom prst="line">
              <a:avLst/>
            </a:prstGeom>
            <a:ln w="6350" cap="rnd" cmpd="sng" algn="ctr">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704850" y="4648201"/>
            <a:ext cx="8134350" cy="1200152"/>
          </a:xfrm>
        </p:spPr>
        <p:txBody>
          <a:bodyPr anchor="b" anchorCtr="0">
            <a:normAutofit/>
          </a:bodyPr>
          <a:lstStyle>
            <a:lvl1pPr algn="l">
              <a:defRPr sz="7200" cap="all" baseline="0"/>
            </a:lvl1pPr>
          </a:lstStyle>
          <a:p>
            <a:r>
              <a:rPr lang="en-US" smtClean="0"/>
              <a:t>Click to edit Master title style</a:t>
            </a:r>
            <a:endParaRPr lang="en-US"/>
          </a:p>
        </p:txBody>
      </p:sp>
      <p:sp>
        <p:nvSpPr>
          <p:cNvPr id="3" name="Subtitle 2"/>
          <p:cNvSpPr>
            <a:spLocks noGrp="1"/>
          </p:cNvSpPr>
          <p:nvPr>
            <p:ph type="subTitle" idx="1"/>
          </p:nvPr>
        </p:nvSpPr>
        <p:spPr>
          <a:xfrm>
            <a:off x="762000" y="5820696"/>
            <a:ext cx="8077200" cy="914400"/>
          </a:xfrm>
        </p:spPr>
        <p:txBody>
          <a:bodyPr>
            <a:noAutofit/>
          </a:bodyPr>
          <a:lstStyle>
            <a:lvl1pPr marL="0" indent="0" algn="l">
              <a:spcAft>
                <a:spcPts val="0"/>
              </a:spcAft>
              <a:buNone/>
              <a:defRPr sz="1600" cap="none" spc="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noFill/>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grpSp>
        <p:nvGrpSpPr>
          <p:cNvPr id="7" name="Group 6"/>
          <p:cNvGrpSpPr/>
          <p:nvPr/>
        </p:nvGrpSpPr>
        <p:grpSpPr>
          <a:xfrm>
            <a:off x="0" y="0"/>
            <a:ext cx="9144000" cy="6858000"/>
            <a:chOff x="0" y="0"/>
            <a:chExt cx="9144000" cy="6858000"/>
          </a:xfrm>
        </p:grpSpPr>
        <p:pic>
          <p:nvPicPr>
            <p:cNvPr id="8" name="Rectangle 7"/>
            <p:cNvPicPr>
              <a:picLocks noChangeAspect="1"/>
            </p:cNvPicPr>
            <p:nvPr/>
          </p:nvPicPr>
          <p:blipFill>
            <a:blip r:embed="rId2">
              <a:duotone>
                <a:schemeClr val="accent2"/>
                <a:srgbClr val="FFFFFF"/>
              </a:duotone>
            </a:blip>
            <a:stretch>
              <a:fillRect/>
            </a:stretch>
          </p:blipFill>
          <p:spPr>
            <a:xfrm>
              <a:off x="0" y="857"/>
              <a:ext cx="8139683" cy="6857143"/>
            </a:xfrm>
            <a:prstGeom prst="rect">
              <a:avLst/>
            </a:prstGeom>
            <a:noFill/>
            <a:ln>
              <a:noFill/>
            </a:ln>
          </p:spPr>
        </p:pic>
        <p:pic>
          <p:nvPicPr>
            <p:cNvPr id="9" name="Rectangle 8"/>
            <p:cNvPicPr>
              <a:picLocks noChangeAspect="1"/>
            </p:cNvPicPr>
            <p:nvPr/>
          </p:nvPicPr>
          <p:blipFill>
            <a:blip r:embed="rId3">
              <a:duotone>
                <a:schemeClr val="accent3"/>
                <a:srgbClr val="FFFFFF"/>
              </a:duotone>
            </a:blip>
            <a:stretch>
              <a:fillRect/>
            </a:stretch>
          </p:blipFill>
          <p:spPr>
            <a:xfrm>
              <a:off x="3150349" y="0"/>
              <a:ext cx="5993651" cy="5244445"/>
            </a:xfrm>
            <a:prstGeom prst="rect">
              <a:avLst/>
            </a:prstGeom>
            <a:noFill/>
            <a:ln>
              <a:noFill/>
            </a:ln>
          </p:spPr>
        </p:pic>
        <p:pic>
          <p:nvPicPr>
            <p:cNvPr id="10" name="Rectangle 9"/>
            <p:cNvPicPr>
              <a:picLocks noChangeAspect="1"/>
            </p:cNvPicPr>
            <p:nvPr/>
          </p:nvPicPr>
          <p:blipFill>
            <a:blip r:embed="rId4">
              <a:duotone>
                <a:schemeClr val="accent1"/>
                <a:srgbClr val="FFFFFF"/>
              </a:duotone>
            </a:blip>
            <a:stretch>
              <a:fillRect/>
            </a:stretch>
          </p:blipFill>
          <p:spPr>
            <a:xfrm>
              <a:off x="293206" y="1042127"/>
              <a:ext cx="8850794" cy="5815873"/>
            </a:xfrm>
            <a:prstGeom prst="rect">
              <a:avLst/>
            </a:prstGeom>
            <a:noFill/>
            <a:ln>
              <a:noFill/>
            </a:ln>
          </p:spPr>
        </p:pic>
      </p:grpSp>
      <p:sp>
        <p:nvSpPr>
          <p:cNvPr id="2" name="Title 1"/>
          <p:cNvSpPr>
            <a:spLocks noGrp="1"/>
          </p:cNvSpPr>
          <p:nvPr>
            <p:ph type="title"/>
          </p:nvPr>
        </p:nvSpPr>
        <p:spPr>
          <a:xfrm>
            <a:off x="722313" y="762000"/>
            <a:ext cx="7772400" cy="1362075"/>
          </a:xfrm>
        </p:spPr>
        <p:txBody>
          <a:bodyPr anchor="b" anchorCtr="0"/>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209800"/>
            <a:ext cx="7772400" cy="1500187"/>
          </a:xfrm>
        </p:spPr>
        <p:txBody>
          <a:bodyPr anchor="t" anchorCtr="0"/>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295401"/>
            <a:ext cx="3886200" cy="48307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295401"/>
            <a:ext cx="3886200" cy="483076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295400"/>
            <a:ext cx="38877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5800" y="1981201"/>
            <a:ext cx="3886200" cy="4144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800600" y="1295400"/>
            <a:ext cx="38862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00600" y="1981201"/>
            <a:ext cx="3886200" cy="41449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341277-5CC6-4D82-8867-D806192FE5F9}" type="datetimeFigureOut">
              <a:rPr lang="en-US" smtClean="0"/>
              <a:pPr/>
              <a:t>7/18/2011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341277-5CC6-4D82-8867-D806192FE5F9}" type="datetimeFigureOut">
              <a:rPr lang="en-US" smtClean="0"/>
              <a:pPr/>
              <a:t>7/18/2011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7"/>
          <p:cNvGrpSpPr/>
          <p:nvPr/>
        </p:nvGrpSpPr>
        <p:grpSpPr>
          <a:xfrm>
            <a:off x="0" y="0"/>
            <a:ext cx="9144000" cy="6858000"/>
            <a:chOff x="0" y="0"/>
            <a:chExt cx="9144000" cy="6858000"/>
          </a:xfrm>
        </p:grpSpPr>
        <p:pic>
          <p:nvPicPr>
            <p:cNvPr id="9" name="Rectangle 8"/>
            <p:cNvPicPr>
              <a:picLocks noChangeAspect="1"/>
            </p:cNvPicPr>
            <p:nvPr/>
          </p:nvPicPr>
          <p:blipFill>
            <a:blip r:embed="rId2">
              <a:duotone>
                <a:schemeClr val="accent2"/>
                <a:srgbClr val="FFFFFF"/>
              </a:duotone>
            </a:blip>
            <a:stretch>
              <a:fillRect/>
            </a:stretch>
          </p:blipFill>
          <p:spPr>
            <a:xfrm>
              <a:off x="0" y="857"/>
              <a:ext cx="8139683" cy="6857143"/>
            </a:xfrm>
            <a:prstGeom prst="rect">
              <a:avLst/>
            </a:prstGeom>
            <a:noFill/>
            <a:ln>
              <a:noFill/>
            </a:ln>
          </p:spPr>
        </p:pic>
        <p:pic>
          <p:nvPicPr>
            <p:cNvPr id="10" name="Rectangle 9"/>
            <p:cNvPicPr>
              <a:picLocks noChangeAspect="1"/>
            </p:cNvPicPr>
            <p:nvPr/>
          </p:nvPicPr>
          <p:blipFill>
            <a:blip r:embed="rId3">
              <a:duotone>
                <a:schemeClr val="accent3"/>
                <a:srgbClr val="FFFFFF"/>
              </a:duotone>
            </a:blip>
            <a:stretch>
              <a:fillRect/>
            </a:stretch>
          </p:blipFill>
          <p:spPr>
            <a:xfrm>
              <a:off x="3150349" y="0"/>
              <a:ext cx="5993651" cy="5244445"/>
            </a:xfrm>
            <a:prstGeom prst="rect">
              <a:avLst/>
            </a:prstGeom>
            <a:noFill/>
            <a:ln>
              <a:noFill/>
            </a:ln>
          </p:spPr>
        </p:pic>
        <p:pic>
          <p:nvPicPr>
            <p:cNvPr id="11" name="Rectangle 10"/>
            <p:cNvPicPr>
              <a:picLocks noChangeAspect="1"/>
            </p:cNvPicPr>
            <p:nvPr/>
          </p:nvPicPr>
          <p:blipFill>
            <a:blip r:embed="rId4">
              <a:duotone>
                <a:schemeClr val="accent1"/>
                <a:srgbClr val="FFFFFF"/>
              </a:duotone>
            </a:blip>
            <a:stretch>
              <a:fillRect/>
            </a:stretch>
          </p:blipFill>
          <p:spPr>
            <a:xfrm>
              <a:off x="293206" y="1042127"/>
              <a:ext cx="8850794" cy="5815873"/>
            </a:xfrm>
            <a:prstGeom prst="rect">
              <a:avLst/>
            </a:prstGeom>
            <a:noFill/>
            <a:ln>
              <a:noFill/>
            </a:ln>
          </p:spPr>
        </p:pic>
      </p:grpSp>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0" y="0"/>
            <a:ext cx="9144000" cy="6858000"/>
            <a:chOff x="0" y="0"/>
            <a:chExt cx="9144000" cy="6858000"/>
          </a:xfrm>
        </p:grpSpPr>
        <p:pic>
          <p:nvPicPr>
            <p:cNvPr id="9" name="Rectangle 8"/>
            <p:cNvPicPr>
              <a:picLocks noChangeAspect="1"/>
            </p:cNvPicPr>
            <p:nvPr/>
          </p:nvPicPr>
          <p:blipFill>
            <a:blip r:embed="rId2">
              <a:duotone>
                <a:schemeClr val="accent2"/>
                <a:srgbClr val="FFFFFF"/>
              </a:duotone>
            </a:blip>
            <a:stretch>
              <a:fillRect/>
            </a:stretch>
          </p:blipFill>
          <p:spPr>
            <a:xfrm>
              <a:off x="0" y="857"/>
              <a:ext cx="8139683" cy="6857143"/>
            </a:xfrm>
            <a:prstGeom prst="rect">
              <a:avLst/>
            </a:prstGeom>
            <a:noFill/>
            <a:ln>
              <a:noFill/>
            </a:ln>
          </p:spPr>
        </p:pic>
        <p:pic>
          <p:nvPicPr>
            <p:cNvPr id="10" name="Rectangle 9"/>
            <p:cNvPicPr>
              <a:picLocks noChangeAspect="1"/>
            </p:cNvPicPr>
            <p:nvPr/>
          </p:nvPicPr>
          <p:blipFill>
            <a:blip r:embed="rId3">
              <a:duotone>
                <a:schemeClr val="accent3"/>
                <a:srgbClr val="FFFFFF"/>
              </a:duotone>
            </a:blip>
            <a:stretch>
              <a:fillRect/>
            </a:stretch>
          </p:blipFill>
          <p:spPr>
            <a:xfrm>
              <a:off x="3150349" y="0"/>
              <a:ext cx="5993651" cy="5244445"/>
            </a:xfrm>
            <a:prstGeom prst="rect">
              <a:avLst/>
            </a:prstGeom>
            <a:noFill/>
            <a:ln>
              <a:noFill/>
            </a:ln>
          </p:spPr>
        </p:pic>
        <p:pic>
          <p:nvPicPr>
            <p:cNvPr id="11" name="Rectangle 10"/>
            <p:cNvPicPr>
              <a:picLocks noChangeAspect="1"/>
            </p:cNvPicPr>
            <p:nvPr/>
          </p:nvPicPr>
          <p:blipFill>
            <a:blip r:embed="rId4">
              <a:duotone>
                <a:schemeClr val="accent1"/>
                <a:srgbClr val="FFFFFF"/>
              </a:duotone>
            </a:blip>
            <a:stretch>
              <a:fillRect/>
            </a:stretch>
          </p:blipFill>
          <p:spPr>
            <a:xfrm>
              <a:off x="293206" y="1042127"/>
              <a:ext cx="8850794" cy="5815873"/>
            </a:xfrm>
            <a:prstGeom prst="rect">
              <a:avLst/>
            </a:prstGeom>
            <a:noFill/>
            <a:ln>
              <a:noFill/>
            </a:ln>
          </p:spPr>
        </p:pic>
      </p:grpSp>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47C9B81F-C347-4BEF-BFDF-29C42F48304A}" type="datetimeFigureOut">
              <a:rPr lang="en-US" smtClean="0"/>
              <a:pPr/>
              <a:t>7/18/2011</a:t>
            </a:fld>
            <a:endParaRPr lang="en-US"/>
          </a:p>
        </p:txBody>
      </p:sp>
      <p:sp>
        <p:nvSpPr>
          <p:cNvPr id="19" name="Footer Placeholder 18"/>
          <p:cNvSpPr>
            <a:spLocks noGrp="1"/>
          </p:cNvSpPr>
          <p:nvPr>
            <p:ph type="ftr" sz="quarter" idx="11"/>
          </p:nvPr>
        </p:nvSpPr>
        <p:spPr/>
        <p:txBody>
          <a:bodyPr/>
          <a:lstStyle/>
          <a:p>
            <a:endParaRPr kumimoji="0" lang="en-US"/>
          </a:p>
        </p:txBody>
      </p:sp>
      <p:sp>
        <p:nvSpPr>
          <p:cNvPr id="27" name="Slide Number Placeholder 2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47C9B81F-C347-4BEF-BFDF-29C42F48304A}"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C9B81F-C347-4BEF-BFDF-29C42F48304A}"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47C9B81F-C347-4BEF-BFDF-29C42F48304A}" type="datetimeFigureOut">
              <a:rPr lang="en-US" smtClean="0"/>
              <a:pPr/>
              <a:t>7/18/2011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C9B81F-C347-4BEF-BFDF-29C42F48304A}" type="datetimeFigureOut">
              <a:rPr lang="en-US" smtClean="0"/>
              <a:pPr/>
              <a:t>7/18/2011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C9B81F-C347-4BEF-BFDF-29C42F48304A}" type="datetimeFigureOut">
              <a:rPr lang="en-US" smtClean="0"/>
              <a:pPr/>
              <a:t>7/18/2011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7C9B81F-C347-4BEF-BFDF-29C42F48304A}"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47C9B81F-C347-4BEF-BFDF-29C42F48304A}"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DFC5343C-878D-4B6A-8924-CA5F4135FFE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scene3d>
              <a:camera prst="orthographicFront"/>
              <a:lightRig rig="threePt" dir="t"/>
            </a:scene3d>
          </a:bodyPr>
          <a:lstStyle>
            <a:lvl1pPr>
              <a:defRPr b="1">
                <a:solidFill>
                  <a:srgbClr val="14436A"/>
                </a:solidFill>
                <a:latin typeface="Century Gothic"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b="1">
                <a:solidFill>
                  <a:srgbClr val="245A4D"/>
                </a:solidFill>
                <a:effectLst>
                  <a:outerShdw blurRad="50800" dist="38100" dir="2700000" algn="tl" rotWithShape="0">
                    <a:schemeClr val="bg1">
                      <a:lumMod val="75000"/>
                      <a:alpha val="40000"/>
                    </a:schemeClr>
                  </a:outerShdw>
                </a:effectLst>
                <a:latin typeface="Century Gothic"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67681BD-962F-4AF8-84CB-164157FD8A9C}" type="datetimeFigureOut">
              <a:rPr lang="en-US" smtClean="0"/>
              <a:pPr/>
              <a:t>7/18/2011</a:t>
            </a:fld>
            <a:endParaRPr lang="en-US"/>
          </a:p>
        </p:txBody>
      </p:sp>
      <p:sp>
        <p:nvSpPr>
          <p:cNvPr id="5" name="Footer Placeholder 4"/>
          <p:cNvSpPr>
            <a:spLocks noGrp="1"/>
          </p:cNvSpPr>
          <p:nvPr>
            <p:ph type="ftr" sz="quarter" idx="11"/>
          </p:nvPr>
        </p:nvSpPr>
        <p:spPr/>
        <p:txBody>
          <a:bodyPr anchor="t"/>
          <a:lstStyle/>
          <a:p>
            <a:endParaRPr lang="en-US"/>
          </a:p>
        </p:txBody>
      </p:sp>
      <p:sp>
        <p:nvSpPr>
          <p:cNvPr id="6" name="Slide Number Placeholder 5"/>
          <p:cNvSpPr>
            <a:spLocks noGrp="1"/>
          </p:cNvSpPr>
          <p:nvPr>
            <p:ph type="sldNum" sz="quarter" idx="12"/>
          </p:nvPr>
        </p:nvSpPr>
        <p:spPr/>
        <p:txBody>
          <a:bodyPr/>
          <a:lstStyle/>
          <a:p>
            <a:fld id="{A1151CCD-51D2-4CAC-859F-8053C27921D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accent5">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solidFill>
                  <a:srgbClr val="3A927D"/>
                </a:solidFill>
              </a:defRPr>
            </a:lvl1pPr>
            <a:lvl2pPr>
              <a:defRPr sz="2400">
                <a:solidFill>
                  <a:srgbClr val="3A927D"/>
                </a:solidFill>
              </a:defRPr>
            </a:lvl2pPr>
            <a:lvl3pPr>
              <a:defRPr sz="2000">
                <a:solidFill>
                  <a:srgbClr val="3A927D"/>
                </a:solidFill>
              </a:defRPr>
            </a:lvl3pPr>
            <a:lvl4pPr>
              <a:defRPr sz="1800">
                <a:solidFill>
                  <a:srgbClr val="3A927D"/>
                </a:solidFill>
              </a:defRPr>
            </a:lvl4pPr>
            <a:lvl5pPr>
              <a:defRPr sz="1800">
                <a:solidFill>
                  <a:srgbClr val="3A927D"/>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solidFill>
                  <a:srgbClr val="3A927D"/>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solidFill>
                  <a:srgbClr val="3A927D"/>
                </a:solidFill>
              </a:defRPr>
            </a:lvl1pPr>
            <a:lvl2pPr>
              <a:defRPr sz="2000">
                <a:solidFill>
                  <a:srgbClr val="3A927D"/>
                </a:solidFill>
              </a:defRPr>
            </a:lvl2pPr>
            <a:lvl3pPr>
              <a:defRPr sz="1800">
                <a:solidFill>
                  <a:srgbClr val="3A927D"/>
                </a:solidFill>
              </a:defRPr>
            </a:lvl3pPr>
            <a:lvl4pPr>
              <a:defRPr sz="1600">
                <a:solidFill>
                  <a:srgbClr val="3A927D"/>
                </a:solidFill>
              </a:defRPr>
            </a:lvl4pPr>
            <a:lvl5pPr>
              <a:defRPr sz="1600">
                <a:solidFill>
                  <a:srgbClr val="3A927D"/>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0341277-5CC6-4D82-8867-D806192FE5F9}" type="datetimeFigureOut">
              <a:rPr lang="en-US" smtClean="0"/>
              <a:pPr/>
              <a:t>7/18/2011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341277-5CC6-4D82-8867-D806192FE5F9}" type="datetimeFigureOut">
              <a:rPr lang="en-US" smtClean="0"/>
              <a:pPr/>
              <a:t>7/18/2011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7681BD-962F-4AF8-84CB-164157FD8A9C}" type="datetimeFigureOut">
              <a:rPr lang="en-US" smtClean="0"/>
              <a:pPr/>
              <a:t>7/18/2011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151CCD-51D2-4CAC-859F-8053C27921D3}"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FC5343C-878D-4B6A-8924-CA5F4135FFEB}"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3175F5E-B822-4514-AED0-16B6B84CFA23}"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FD4B4F-9F2E-4321-8D89-39520B6BFE06}"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0341277-5CC6-4D82-8867-D806192FE5F9}" type="datetimeFigureOut">
              <a:rPr lang="en-US" smtClean="0"/>
              <a:pPr/>
              <a:t>7/18/2011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0341277-5CC6-4D82-8867-D806192FE5F9}" type="datetimeFigureOut">
              <a:rPr lang="en-US" smtClean="0"/>
              <a:pPr/>
              <a:t>7/18/2011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175F5E-B822-4514-AED0-16B6B84CFA23}" type="datetimeFigureOut">
              <a:rPr lang="en-US" smtClean="0"/>
              <a:pPr/>
              <a:t>7/18/2011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FD4B4F-9F2E-4321-8D89-39520B6BFE06}"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11" name="Slide Number Placeholder 10"/>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C5343C-878D-4B6A-8924-CA5F4135FFEB}" type="slidenum">
              <a:rPr lang="en-US" smtClean="0"/>
              <a:pPr/>
              <a:t>‹#›</a:t>
            </a:fld>
            <a:endParaRPr lang="en-US"/>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D21D778-B565-4D7E-94D7-64010A445B68}" type="datetimeFigureOut">
              <a:rPr lang="en-US" smtClean="0"/>
              <a:pPr/>
              <a:t>7/18/2011</a:t>
            </a:fld>
            <a:endParaRPr lang="en-US"/>
          </a:p>
        </p:txBody>
      </p:sp>
      <p:sp>
        <p:nvSpPr>
          <p:cNvPr id="17" name="Footer Placeholder 16"/>
          <p:cNvSpPr>
            <a:spLocks noGrp="1"/>
          </p:cNvSpPr>
          <p:nvPr>
            <p:ph type="ftr" sz="quarter" idx="11"/>
          </p:nvPr>
        </p:nvSpPr>
        <p:spPr/>
        <p:txBody>
          <a:bodyPr/>
          <a:lstStyle/>
          <a:p>
            <a:endParaRPr kumimoji="0"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2C6B1FF6-39B9-40F5-8B67-33C6354A3D4F}" type="slidenum">
              <a:rPr kumimoji="0" lang="en-US" smtClean="0"/>
              <a:pPr/>
              <a:t>‹#›</a:t>
            </a:fld>
            <a:endParaRPr kumimoji="0" lang="en-US" dirty="0">
              <a:solidFill>
                <a:schemeClr val="accent3">
                  <a:shade val="75000"/>
                </a:schemeClr>
              </a:solidFill>
            </a:endParaRPr>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DFC5343C-878D-4B6A-8924-CA5F4135FFE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FC5343C-878D-4B6A-8924-CA5F4135FFE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FC5343C-878D-4B6A-8924-CA5F4135FFE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60341277-5CC6-4D82-8867-D806192FE5F9}" type="datetimeFigureOut">
              <a:rPr lang="en-US" smtClean="0"/>
              <a:pPr/>
              <a:t>7/18/2011</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DFC5343C-878D-4B6A-8924-CA5F4135FFE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0341277-5CC6-4D82-8867-D806192FE5F9}" type="datetimeFigureOut">
              <a:rPr lang="en-US" smtClean="0"/>
              <a:pPr/>
              <a:t>7/18/2011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9D21D778-B565-4D7E-94D7-64010A445B68}" type="datetimeFigureOut">
              <a:rPr lang="en-US" smtClean="0"/>
              <a:pPr/>
              <a:t>7/18/2011</a:t>
            </a:fld>
            <a:endParaRPr lang="en-US"/>
          </a:p>
        </p:txBody>
      </p:sp>
      <p:sp>
        <p:nvSpPr>
          <p:cNvPr id="3" name="Footer Placeholder 2"/>
          <p:cNvSpPr>
            <a:spLocks noGrp="1"/>
          </p:cNvSpPr>
          <p:nvPr>
            <p:ph type="ftr" sz="quarter" idx="11"/>
          </p:nvPr>
        </p:nvSpPr>
        <p:spPr/>
        <p:txBody>
          <a:bodyPr/>
          <a:lstStyle/>
          <a:p>
            <a:endParaRPr kumimoji="0"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2C6B1FF6-39B9-40F5-8B67-33C6354A3D4F}" type="slidenum">
              <a:rPr kumimoji="0" lang="en-US" smtClean="0"/>
              <a:pPr/>
              <a:t>‹#›</a:t>
            </a:fld>
            <a:endParaRPr kumimoji="0" lang="en-US" dirty="0">
              <a:solidFill>
                <a:srgbClr val="FFFFFF"/>
              </a:solidFill>
            </a:endParaRPr>
          </a:p>
        </p:txBody>
      </p:sp>
    </p:spTree>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DFC5343C-878D-4B6A-8924-CA5F4135FFE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DFC5343C-878D-4B6A-8924-CA5F4135FFE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DFC5343C-878D-4B6A-8924-CA5F4135FFE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F8CFA630-13BB-46C4-BD44-B2C5F9B66074}" type="datetimeFigureOut">
              <a:rPr lang="en-US" smtClean="0"/>
              <a:pPr/>
              <a:t>7/18/2011</a:t>
            </a:fld>
            <a:endParaRPr lang="en-US" dirty="0">
              <a:solidFill>
                <a:srgbClr val="FFFFFF"/>
              </a:solidFill>
            </a:endParaRPr>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kumimoji="0" lang="en-US" dirty="0">
              <a:solidFill>
                <a:srgbClr val="FFFFFF"/>
              </a:solidFill>
            </a:endParaRPr>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C5217A8-0E06-4059-AC45-433E2E67A85D}" type="slidenum">
              <a:rPr kumimoji="0" lang="en-US" smtClean="0"/>
              <a:pPr/>
              <a:t>‹#›</a:t>
            </a:fld>
            <a:endParaRPr kumimoji="0" lang="en-US" dirty="0">
              <a:solidFill>
                <a:srgbClr val="FFFFFF"/>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DFC5343C-878D-4B6A-8924-CA5F4135FFE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F8CFA630-13BB-46C4-BD44-B2C5F9B66074}" type="datetimeFigureOut">
              <a:rPr lang="en-US" smtClean="0"/>
              <a:pPr/>
              <a:t>7/18/2011</a:t>
            </a:fld>
            <a:endParaRPr lang="en-US" dirty="0">
              <a:solidFill>
                <a:schemeClr val="tx2"/>
              </a:solidFill>
            </a:endParaRPr>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kumimoji="0" lang="en-US" dirty="0">
              <a:solidFill>
                <a:schemeClr val="tx2"/>
              </a:solidFill>
            </a:endParaRPr>
          </a:p>
        </p:txBody>
      </p:sp>
      <p:sp>
        <p:nvSpPr>
          <p:cNvPr id="4" name="Slide Number Placeholder 3"/>
          <p:cNvSpPr>
            <a:spLocks noGrp="1"/>
          </p:cNvSpPr>
          <p:nvPr>
            <p:ph type="sldNum" sz="quarter" idx="12"/>
          </p:nvPr>
        </p:nvSpPr>
        <p:spPr/>
        <p:txBody>
          <a:bodyPr/>
          <a:lstStyle>
            <a:extLst/>
          </a:lstStyle>
          <a:p>
            <a:fld id="{BC5217A8-0E06-4059-AC45-433E2E67A85D}" type="slidenum">
              <a:rPr kumimoji="0" lang="en-US" smtClean="0"/>
              <a:pPr/>
              <a:t>‹#›</a:t>
            </a:fld>
            <a:endParaRPr kumimoji="0" lang="en-US"/>
          </a:p>
        </p:txBody>
      </p:sp>
    </p:spTree>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FC5343C-878D-4B6A-8924-CA5F4135FFEB}"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FC5343C-878D-4B6A-8924-CA5F4135FFEB}" type="slidenum">
              <a:rPr lang="en-US" smtClean="0"/>
              <a:pPr/>
              <a:t>‹#›</a:t>
            </a:fld>
            <a:endParaRPr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60341277-5CC6-4D82-8867-D806192FE5F9}" type="datetimeFigureOut">
              <a:rPr lang="en-US" smtClean="0"/>
              <a:pPr/>
              <a:t>7/18/2011</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DFC5343C-878D-4B6A-8924-CA5F4135FFEB}" type="slidenum">
              <a:rPr lang="en-US" smtClean="0"/>
              <a:pPr/>
              <a:t>‹#›</a:t>
            </a:fld>
            <a:endParaRPr 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B28AC59-A950-4745-9D63-9A50CB8D35DD}" type="datetimeFigureOut">
              <a:rPr lang="en-US" smtClean="0"/>
              <a:pPr/>
              <a:t>7/18/2011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FC5343C-878D-4B6A-8924-CA5F4135FFEB}" type="slidenum">
              <a:rPr lang="en-US" smtClean="0"/>
              <a:pPr/>
              <a:t>‹#›</a:t>
            </a:fld>
            <a:endParaRPr lang="en-US"/>
          </a:p>
        </p:txBody>
      </p:sp>
      <p:sp>
        <p:nvSpPr>
          <p:cNvPr id="18" name="TextBox 17"/>
          <p:cNvSpPr txBox="1"/>
          <p:nvPr/>
        </p:nvSpPr>
        <p:spPr>
          <a:xfrm>
            <a:off x="0" y="381000"/>
            <a:ext cx="9144000" cy="769441"/>
          </a:xfrm>
          <a:prstGeom prst="rect">
            <a:avLst/>
          </a:prstGeom>
          <a:noFill/>
        </p:spPr>
        <p:txBody>
          <a:bodyPr wrap="square" rtlCol="0">
            <a:spAutoFit/>
          </a:bodyPr>
          <a:lstStyle/>
          <a:p>
            <a:pPr lvl="0" algn="ctr"/>
            <a:r>
              <a:rPr kumimoji="0" lang="en-US" sz="4400" b="0" i="0" u="none" strike="noStrike" kern="1200" cap="none" spc="0" normalizeH="0" baseline="0" noProof="0" dirty="0" smtClean="0">
                <a:ln>
                  <a:solidFill>
                    <a:srgbClr val="FFC000"/>
                  </a:solidFill>
                </a:ln>
                <a:solidFill>
                  <a:schemeClr val="tx1">
                    <a:lumMod val="95000"/>
                    <a:lumOff val="5000"/>
                  </a:schemeClr>
                </a:solidFill>
                <a:effectLst>
                  <a:outerShdw blurRad="60007" dist="200025" dir="15000000" sy="30000" kx="-1800000" algn="bl" rotWithShape="0">
                    <a:prstClr val="black">
                      <a:alpha val="32000"/>
                    </a:prstClr>
                  </a:outerShdw>
                </a:effectLst>
                <a:uLnTx/>
                <a:uFillTx/>
                <a:latin typeface="+mn-lt"/>
                <a:ea typeface="+mn-ea"/>
                <a:cs typeface="+mn-cs"/>
              </a:rPr>
              <a:t>Welcome to Curriculum Night!</a:t>
            </a:r>
            <a:endParaRPr lang="en-US" sz="4400" dirty="0"/>
          </a:p>
        </p:txBody>
      </p:sp>
    </p:spTree>
  </p:cSld>
  <p:clrMapOvr>
    <a:masterClrMapping/>
  </p:clrMapOvr>
  <p:transition>
    <p:wheel spokes="8"/>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Title, Text or other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B28AC59-A950-4745-9D63-9A50CB8D35DD}" type="datetimeFigureOut">
              <a:rPr lang="en-US" smtClean="0"/>
              <a:pPr/>
              <a:t>7/18/2011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FC5343C-878D-4B6A-8924-CA5F4135FFEB}" type="slidenum">
              <a:rPr lang="en-US" smtClean="0"/>
              <a:pPr/>
              <a:t>‹#›</a:t>
            </a:fld>
            <a:endParaRPr lang="en-US"/>
          </a:p>
        </p:txBody>
      </p:sp>
      <p:sp>
        <p:nvSpPr>
          <p:cNvPr id="17" name="Rectangle 16"/>
          <p:cNvSpPr/>
          <p:nvPr/>
        </p:nvSpPr>
        <p:spPr>
          <a:xfrm>
            <a:off x="914400" y="2057400"/>
            <a:ext cx="7315200" cy="4038600"/>
          </a:xfrm>
          <a:prstGeom prst="rect">
            <a:avLst/>
          </a:prstGeom>
          <a:solidFill>
            <a:schemeClr val="bg1">
              <a:alpha val="57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18"/>
          <p:cNvSpPr>
            <a:spLocks noGrp="1"/>
          </p:cNvSpPr>
          <p:nvPr>
            <p:ph sz="quarter" idx="13" hasCustomPrompt="1"/>
          </p:nvPr>
        </p:nvSpPr>
        <p:spPr>
          <a:xfrm>
            <a:off x="914400" y="2057400"/>
            <a:ext cx="7315200" cy="4038600"/>
          </a:xfrm>
          <a:prstGeom prst="rect">
            <a:avLst/>
          </a:prstGeom>
        </p:spPr>
        <p:txBody>
          <a:bodyPr/>
          <a:lstStyle>
            <a:lvl1pPr>
              <a:defRPr baseline="0"/>
            </a:lvl1pPr>
          </a:lstStyle>
          <a:p>
            <a:pPr lvl="0"/>
            <a:r>
              <a:rPr lang="en-US" dirty="0" smtClean="0"/>
              <a:t>Click to edit text or add a specific content type: pictures, clip art, etc.</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4" name="TextBox 23"/>
          <p:cNvSpPr txBox="1"/>
          <p:nvPr/>
        </p:nvSpPr>
        <p:spPr>
          <a:xfrm>
            <a:off x="0" y="381000"/>
            <a:ext cx="9144000" cy="769441"/>
          </a:xfrm>
          <a:prstGeom prst="rect">
            <a:avLst/>
          </a:prstGeom>
          <a:noFill/>
        </p:spPr>
        <p:txBody>
          <a:bodyPr wrap="square" rtlCol="0">
            <a:spAutoFit/>
          </a:bodyPr>
          <a:lstStyle/>
          <a:p>
            <a:pPr lvl="0" algn="ctr"/>
            <a:r>
              <a:rPr kumimoji="0" lang="en-US" sz="4400" b="0" i="0" u="none" strike="noStrike" kern="1200" cap="none" spc="0" normalizeH="0" baseline="0" noProof="0" dirty="0" smtClean="0">
                <a:ln>
                  <a:solidFill>
                    <a:srgbClr val="FFC000"/>
                  </a:solidFill>
                </a:ln>
                <a:solidFill>
                  <a:schemeClr val="tx1">
                    <a:lumMod val="95000"/>
                    <a:lumOff val="5000"/>
                  </a:schemeClr>
                </a:solidFill>
                <a:effectLst>
                  <a:outerShdw blurRad="60007" dist="200025" dir="15000000" sy="30000" kx="-1800000" algn="bl" rotWithShape="0">
                    <a:prstClr val="black">
                      <a:alpha val="32000"/>
                    </a:prstClr>
                  </a:outerShdw>
                </a:effectLst>
                <a:uLnTx/>
                <a:uFillTx/>
                <a:latin typeface="+mn-lt"/>
                <a:ea typeface="+mn-ea"/>
                <a:cs typeface="+mn-cs"/>
              </a:rPr>
              <a:t>Our Goals</a:t>
            </a:r>
            <a:endParaRPr lang="en-US" sz="4400" dirty="0"/>
          </a:p>
        </p:txBody>
      </p:sp>
    </p:spTree>
  </p:cSld>
  <p:clrMapOvr>
    <a:masterClrMapping/>
  </p:clrMapOvr>
  <p:transition>
    <p:wheel spokes="8"/>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5.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image" Target="../media/image16.jpeg"/><Relationship Id="rId5" Type="http://schemas.openxmlformats.org/officeDocument/2006/relationships/slideLayout" Target="../slideLayouts/slideLayout102.xml"/><Relationship Id="rId10" Type="http://schemas.openxmlformats.org/officeDocument/2006/relationships/theme" Target="../theme/theme10.xml"/><Relationship Id="rId4" Type="http://schemas.openxmlformats.org/officeDocument/2006/relationships/slideLayout" Target="../slideLayouts/slideLayout101.xml"/><Relationship Id="rId9" Type="http://schemas.openxmlformats.org/officeDocument/2006/relationships/slideLayout" Target="../slideLayouts/slideLayout10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4.xml"/><Relationship Id="rId3" Type="http://schemas.openxmlformats.org/officeDocument/2006/relationships/slideLayout" Target="../slideLayouts/slideLayout109.xml"/><Relationship Id="rId7" Type="http://schemas.openxmlformats.org/officeDocument/2006/relationships/slideLayout" Target="../slideLayouts/slideLayout113.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11" Type="http://schemas.openxmlformats.org/officeDocument/2006/relationships/image" Target="../media/image17.png"/><Relationship Id="rId5" Type="http://schemas.openxmlformats.org/officeDocument/2006/relationships/slideLayout" Target="../slideLayouts/slideLayout111.xml"/><Relationship Id="rId10" Type="http://schemas.openxmlformats.org/officeDocument/2006/relationships/theme" Target="../theme/theme11.xml"/><Relationship Id="rId4" Type="http://schemas.openxmlformats.org/officeDocument/2006/relationships/slideLayout" Target="../slideLayouts/slideLayout110.xml"/><Relationship Id="rId9" Type="http://schemas.openxmlformats.org/officeDocument/2006/relationships/slideLayout" Target="../slideLayouts/slideLayout11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5.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image" Target="../media/image4.pn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3.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image" Target="../media/image8.jpeg"/><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5.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image" Target="../media/image10.png"/><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image" Target="../media/image9.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6.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7.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3.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theme" Target="../theme/theme8.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image" Target="../media/image15.jpeg"/><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theme" Target="../theme/theme9.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60341277-5CC6-4D82-8867-D806192FE5F9}" type="datetimeFigureOut">
              <a:rPr lang="en-US" smtClean="0"/>
              <a:pPr/>
              <a:t>7/18/2011</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DFC5343C-878D-4B6A-8924-CA5F4135FFE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341277-5CC6-4D82-8867-D806192FE5F9}" type="datetimeFigureOut">
              <a:rPr lang="en-US" smtClean="0"/>
              <a:pPr/>
              <a:t>7/18/2011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C5343C-878D-4B6A-8924-CA5F4135FFEB}" type="slidenum">
              <a:rPr lang="en-US" smtClean="0"/>
              <a:pPr/>
              <a:t>‹#›</a:t>
            </a:fld>
            <a:endParaRPr lang="en-US"/>
          </a:p>
        </p:txBody>
      </p:sp>
      <p:sp>
        <p:nvSpPr>
          <p:cNvPr id="10" name="Rectangle 9"/>
          <p:cNvSpPr/>
          <p:nvPr/>
        </p:nvSpPr>
        <p:spPr>
          <a:xfrm>
            <a:off x="0" y="228600"/>
            <a:ext cx="9144000" cy="914400"/>
          </a:xfrm>
          <a:prstGeom prst="rect">
            <a:avLst/>
          </a:prstGeom>
          <a:solidFill>
            <a:schemeClr val="bg1">
              <a:alpha val="59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Lst>
  <p:transition>
    <p:wheel spokes="8"/>
  </p:transition>
  <p:txStyles>
    <p:titleStyle>
      <a:lvl1pPr algn="ctr" defTabSz="914400" rtl="0" eaLnBrk="1" latinLnBrk="0" hangingPunct="1">
        <a:spcBef>
          <a:spcPct val="0"/>
        </a:spcBef>
        <a:buNone/>
        <a:defRPr sz="44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t="-25000" b="-25000"/>
          </a:stretch>
        </a:blipFill>
        <a:effectLst/>
      </p:bgPr>
    </p:bg>
    <p:spTree>
      <p:nvGrpSpPr>
        <p:cNvPr id="1" name=""/>
        <p:cNvGrpSpPr/>
        <p:nvPr/>
      </p:nvGrpSpPr>
      <p:grpSpPr>
        <a:xfrm>
          <a:off x="0" y="0"/>
          <a:ext cx="0" cy="0"/>
          <a:chOff x="0" y="0"/>
          <a:chExt cx="0" cy="0"/>
        </a:xfrm>
      </p:grpSpPr>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lang="en-US" smtClean="0"/>
              <a:t>Click to edit Master title style</a:t>
            </a:r>
            <a:endParaRPr lang="en-US" dirty="0"/>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a:defRPr sz="1100">
                <a:solidFill>
                  <a:schemeClr val="tx2"/>
                </a:solidFill>
              </a:defRPr>
            </a:lvl1pPr>
            <a:extLst/>
          </a:lstStyle>
          <a:p>
            <a:fld id="{60341277-5CC6-4D82-8867-D806192FE5F9}" type="datetimeFigureOut">
              <a:rPr lang="en-US" smtClean="0"/>
              <a:pPr/>
              <a:t>7/18/2011</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a:defRPr sz="1100">
                <a:solidFill>
                  <a:schemeClr val="tx2"/>
                </a:solidFill>
                <a:latin typeface="+mn-lt"/>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a:defRPr sz="1200">
                <a:solidFill>
                  <a:schemeClr val="tx2"/>
                </a:solidFill>
              </a:defRPr>
            </a:lvl1pPr>
            <a:extLst/>
          </a:lstStyle>
          <a:p>
            <a:fld id="{DFC5343C-878D-4B6A-8924-CA5F4135FFE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Lst>
  <p:transition>
    <p:fade/>
  </p:transition>
  <p:timing>
    <p:tnLst>
      <p:par>
        <p:cTn id="1" dur="indefinite" restart="never" nodeType="tmRoot"/>
      </p:par>
    </p:tnLst>
  </p:timing>
  <p:txStyles>
    <p:titleStyle>
      <a:lvl1pPr algn="l" rtl="0" eaLnBrk="1" latinLnBrk="0" hangingPunct="1">
        <a:spcBef>
          <a:spcPct val="0"/>
        </a:spcBef>
        <a:buNone/>
        <a:defRPr sz="4000" kern="1200" spc="-150" baseline="0">
          <a:solidFill>
            <a:schemeClr val="tx1"/>
          </a:solidFill>
          <a:effectLst>
            <a:outerShdw blurRad="50800" dist="50800" dir="2700000" algn="tl" rotWithShape="0">
              <a:srgbClr val="000000">
                <a:alpha val="43137"/>
              </a:srgbClr>
            </a:outerShdw>
          </a:effectLst>
          <a:latin typeface="+mj-lt"/>
          <a:ea typeface="+mj-ea"/>
          <a:cs typeface="Arial" pitchFamily="34" charset="0"/>
        </a:defRPr>
      </a:lvl1pPr>
      <a:extLst/>
    </p:titleStyle>
    <p:bodyStyle>
      <a:lvl1pPr marL="411480" indent="-342900" algn="l" rtl="0" eaLnBrk="1" latinLnBrk="0" hangingPunct="1">
        <a:spcBef>
          <a:spcPts val="700"/>
        </a:spcBef>
        <a:buSzPct val="95000"/>
        <a:buFont typeface="Wingdings"/>
        <a:buChar char=""/>
        <a:defRPr sz="3000" kern="1200">
          <a:solidFill>
            <a:schemeClr val="tx1"/>
          </a:solidFill>
          <a:latin typeface="+mn-lt"/>
          <a:ea typeface="+mn-ea"/>
          <a:cs typeface="Arial" pitchFamily="34" charset="0"/>
        </a:defRPr>
      </a:lvl1pPr>
      <a:lvl2pPr marL="740664" indent="-285750" algn="l" rtl="0" eaLnBrk="1" latinLnBrk="0" hangingPunct="1">
        <a:spcBef>
          <a:spcPct val="20000"/>
        </a:spcBef>
        <a:buClr>
          <a:schemeClr val="accent2"/>
        </a:buClr>
        <a:buSzPct val="90000"/>
        <a:buFont typeface="Wingdings"/>
        <a:buChar char=""/>
        <a:defRPr sz="2600" kern="1200">
          <a:solidFill>
            <a:schemeClr val="tx1"/>
          </a:solidFill>
          <a:latin typeface="+mn-lt"/>
          <a:ea typeface="+mn-ea"/>
          <a:cs typeface="Arial" pitchFamily="34" charset="0"/>
        </a:defRPr>
      </a:lvl2pPr>
      <a:lvl3pPr marL="996696" indent="-228600" algn="l" rtl="0" eaLnBrk="1" latinLnBrk="0" hangingPunct="1">
        <a:spcBef>
          <a:spcPct val="20000"/>
        </a:spcBef>
        <a:buClr>
          <a:schemeClr val="accent2"/>
        </a:buClr>
        <a:buFont typeface="Wingdings 2"/>
        <a:buChar char=""/>
        <a:defRPr sz="2400" kern="1200">
          <a:solidFill>
            <a:schemeClr val="tx1"/>
          </a:solidFill>
          <a:latin typeface="+mn-lt"/>
          <a:ea typeface="+mn-ea"/>
          <a:cs typeface="Arial" pitchFamily="34" charset="0"/>
        </a:defRPr>
      </a:lvl3pPr>
      <a:lvl4pPr marL="1261872" indent="-228600" algn="l" rtl="0" eaLnBrk="1" latinLnBrk="0" hangingPunct="1">
        <a:spcBef>
          <a:spcPct val="20000"/>
        </a:spcBef>
        <a:buClr>
          <a:schemeClr val="accent3"/>
        </a:buClr>
        <a:buFont typeface="Wingdings 3"/>
        <a:buChar char=""/>
        <a:defRPr sz="2200" kern="1200">
          <a:solidFill>
            <a:schemeClr val="tx1"/>
          </a:solidFill>
          <a:latin typeface="+mn-lt"/>
          <a:ea typeface="+mn-ea"/>
          <a:cs typeface="Arial" pitchFamily="34" charset="0"/>
        </a:defRPr>
      </a:lvl4pPr>
      <a:lvl5pPr marL="1481328" indent="-210312" algn="l" rtl="0" eaLnBrk="1" latinLnBrk="0" hangingPunct="1">
        <a:spcBef>
          <a:spcPct val="20000"/>
        </a:spcBef>
        <a:buClr>
          <a:schemeClr val="accent3"/>
        </a:buClr>
        <a:buFont typeface="Wingdings 2"/>
        <a:buChar char=""/>
        <a:defRPr sz="2000" kern="1200">
          <a:solidFill>
            <a:schemeClr val="tx1"/>
          </a:solidFill>
          <a:latin typeface="+mn-lt"/>
          <a:ea typeface="+mn-ea"/>
          <a:cs typeface="Arial" pitchFamily="34" charset="0"/>
        </a:defRPr>
      </a:lvl5pPr>
      <a:lvl6pPr marL="1709928" indent="-210312" algn="l" rtl="0" eaLnBrk="1" latinLnBrk="0" hangingPunct="1">
        <a:spcBef>
          <a:spcPct val="20000"/>
        </a:spcBef>
        <a:buClr>
          <a:schemeClr val="accent3"/>
        </a:buClr>
        <a:buFont typeface="Wingdings 2"/>
        <a:buChar char=""/>
        <a:defRPr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sz="1600" kern="1200">
          <a:solidFill>
            <a:schemeClr val="tx1"/>
          </a:solidFill>
          <a:latin typeface="+mn-lt"/>
          <a:ea typeface="+mn-ea"/>
          <a:cs typeface="+mn-cs"/>
        </a:defRPr>
      </a:lvl9pPr>
      <a:extLst/>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60341277-5CC6-4D82-8867-D806192FE5F9}" type="datetimeFigureOut">
              <a:rPr lang="en-US" smtClean="0"/>
              <a:pPr/>
              <a:t>7/18/2011</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DFC5343C-878D-4B6A-8924-CA5F4135FFE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Group 13"/>
          <p:cNvGrpSpPr/>
          <p:nvPr/>
        </p:nvGrpSpPr>
        <p:grpSpPr>
          <a:xfrm>
            <a:off x="0" y="0"/>
            <a:ext cx="9144000" cy="6867525"/>
            <a:chOff x="0" y="0"/>
            <a:chExt cx="9144000" cy="6867525"/>
          </a:xfrm>
        </p:grpSpPr>
        <p:grpSp>
          <p:nvGrpSpPr>
            <p:cNvPr id="11" name="Group 10"/>
            <p:cNvGrpSpPr/>
            <p:nvPr/>
          </p:nvGrpSpPr>
          <p:grpSpPr>
            <a:xfrm>
              <a:off x="0" y="0"/>
              <a:ext cx="9144000" cy="6858000"/>
              <a:chOff x="0" y="0"/>
              <a:chExt cx="9144000" cy="6858000"/>
            </a:xfrm>
          </p:grpSpPr>
          <p:pic>
            <p:nvPicPr>
              <p:cNvPr id="7" name="Rectangle 6"/>
              <p:cNvPicPr>
                <a:picLocks noChangeAspect="1"/>
              </p:cNvPicPr>
              <p:nvPr/>
            </p:nvPicPr>
            <p:blipFill>
              <a:blip r:embed="rId11">
                <a:duotone>
                  <a:schemeClr val="accent2"/>
                  <a:srgbClr val="FFFFFF"/>
                </a:duotone>
              </a:blip>
              <a:stretch>
                <a:fillRect/>
              </a:stretch>
            </p:blipFill>
            <p:spPr>
              <a:xfrm>
                <a:off x="0" y="857"/>
                <a:ext cx="8139683" cy="6857143"/>
              </a:xfrm>
              <a:prstGeom prst="rect">
                <a:avLst/>
              </a:prstGeom>
              <a:noFill/>
              <a:ln>
                <a:noFill/>
              </a:ln>
            </p:spPr>
          </p:pic>
          <p:pic>
            <p:nvPicPr>
              <p:cNvPr id="8" name="Rectangle 7"/>
              <p:cNvPicPr>
                <a:picLocks noChangeAspect="1"/>
              </p:cNvPicPr>
              <p:nvPr/>
            </p:nvPicPr>
            <p:blipFill>
              <a:blip r:embed="rId12">
                <a:duotone>
                  <a:schemeClr val="accent3"/>
                  <a:srgbClr val="FFFFFF"/>
                </a:duotone>
              </a:blip>
              <a:stretch>
                <a:fillRect/>
              </a:stretch>
            </p:blipFill>
            <p:spPr>
              <a:xfrm>
                <a:off x="3150349" y="0"/>
                <a:ext cx="5993651" cy="5244445"/>
              </a:xfrm>
              <a:prstGeom prst="rect">
                <a:avLst/>
              </a:prstGeom>
              <a:noFill/>
              <a:ln>
                <a:noFill/>
              </a:ln>
            </p:spPr>
          </p:pic>
          <p:pic>
            <p:nvPicPr>
              <p:cNvPr id="9" name="Rectangle 8"/>
              <p:cNvPicPr>
                <a:picLocks noChangeAspect="1"/>
              </p:cNvPicPr>
              <p:nvPr/>
            </p:nvPicPr>
            <p:blipFill>
              <a:blip r:embed="rId13">
                <a:duotone>
                  <a:schemeClr val="accent1"/>
                  <a:srgbClr val="FFFFFF"/>
                </a:duotone>
              </a:blip>
              <a:stretch>
                <a:fillRect/>
              </a:stretch>
            </p:blipFill>
            <p:spPr>
              <a:xfrm>
                <a:off x="293206" y="1042127"/>
                <a:ext cx="8850794" cy="5815873"/>
              </a:xfrm>
              <a:prstGeom prst="rect">
                <a:avLst/>
              </a:prstGeom>
              <a:noFill/>
              <a:ln>
                <a:noFill/>
              </a:ln>
            </p:spPr>
          </p:pic>
        </p:grpSp>
        <p:sp>
          <p:nvSpPr>
            <p:cNvPr id="12" name="Rectangle 11"/>
            <p:cNvSpPr/>
            <p:nvPr/>
          </p:nvSpPr>
          <p:spPr>
            <a:xfrm flipV="1">
              <a:off x="685800" y="1152525"/>
              <a:ext cx="8458200" cy="5715000"/>
            </a:xfrm>
            <a:prstGeom prst="rect">
              <a:avLst/>
            </a:prstGeom>
            <a:gradFill flip="none" rotWithShape="1">
              <a:gsLst>
                <a:gs pos="100000">
                  <a:schemeClr val="bg1">
                    <a:alpha val="35000"/>
                  </a:schemeClr>
                </a:gs>
                <a:gs pos="40000">
                  <a:schemeClr val="bg1">
                    <a:alpha val="35000"/>
                  </a:schemeClr>
                </a:gs>
                <a:gs pos="21000">
                  <a:schemeClr val="bg1">
                    <a:alpha val="0"/>
                  </a:schemeClr>
                </a:gs>
              </a:gsLst>
              <a:lin ang="0" scaled="1"/>
              <a:tileRect/>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p:nvCxnSpPr>
          <p:spPr>
            <a:xfrm>
              <a:off x="685800" y="1152525"/>
              <a:ext cx="8458200" cy="1588"/>
            </a:xfrm>
            <a:prstGeom prst="line">
              <a:avLst/>
            </a:prstGeom>
            <a:ln w="6350" cap="rnd" cmpd="sng" algn="ctr">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 name="Title Placeholder 1"/>
          <p:cNvSpPr>
            <a:spLocks noGrp="1"/>
          </p:cNvSpPr>
          <p:nvPr>
            <p:ph type="title"/>
          </p:nvPr>
        </p:nvSpPr>
        <p:spPr>
          <a:xfrm>
            <a:off x="685800" y="142875"/>
            <a:ext cx="8001000" cy="1112838"/>
          </a:xfrm>
          <a:prstGeom prst="rect">
            <a:avLst/>
          </a:prstGeom>
        </p:spPr>
        <p:txBody>
          <a:bodyPr vert="horz" rtlCol="0" anchor="b" anchorCtr="0">
            <a:normAutofit/>
          </a:bodyPr>
          <a:lstStyle/>
          <a:p>
            <a:r>
              <a:rPr lang="en-US" smtClean="0"/>
              <a:t>Click to edit Master title style</a:t>
            </a:r>
            <a:endParaRPr lang="en-US"/>
          </a:p>
        </p:txBody>
      </p:sp>
      <p:sp>
        <p:nvSpPr>
          <p:cNvPr id="3" name="Text Placeholder 2"/>
          <p:cNvSpPr>
            <a:spLocks noGrp="1"/>
          </p:cNvSpPr>
          <p:nvPr>
            <p:ph type="body" idx="1"/>
          </p:nvPr>
        </p:nvSpPr>
        <p:spPr>
          <a:xfrm>
            <a:off x="685800" y="1295401"/>
            <a:ext cx="8001000" cy="4830763"/>
          </a:xfrm>
          <a:prstGeom prst="rect">
            <a:avLst/>
          </a:prstGeom>
        </p:spPr>
        <p:txBody>
          <a:bodyPr vert="horz"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85800" y="6356350"/>
            <a:ext cx="2133600" cy="365125"/>
          </a:xfrm>
          <a:prstGeom prst="rect">
            <a:avLst/>
          </a:prstGeom>
        </p:spPr>
        <p:txBody>
          <a:bodyPr vert="horz" rtlCol="0" anchor="ctr"/>
          <a:lstStyle>
            <a:lvl1pPr algn="l">
              <a:defRPr sz="1200">
                <a:solidFill>
                  <a:schemeClr val="tx1"/>
                </a:solidFill>
              </a:defRPr>
            </a:lvl1pPr>
          </a:lstStyle>
          <a:p>
            <a:fld id="{60341277-5CC6-4D82-8867-D806192FE5F9}" type="datetimeFigureOut">
              <a:rPr lang="en-US" smtClean="0"/>
              <a:pPr/>
              <a:t>7/18/2011</a:t>
            </a:fld>
            <a:endParaRPr lang="en-US"/>
          </a:p>
        </p:txBody>
      </p:sp>
      <p:sp>
        <p:nvSpPr>
          <p:cNvPr id="5" name="Footer Placeholder 4"/>
          <p:cNvSpPr>
            <a:spLocks noGrp="1"/>
          </p:cNvSpPr>
          <p:nvPr>
            <p:ph type="ftr" sz="quarter" idx="3"/>
          </p:nvPr>
        </p:nvSpPr>
        <p:spPr>
          <a:xfrm>
            <a:off x="3238500" y="6356350"/>
            <a:ext cx="2895600" cy="365125"/>
          </a:xfrm>
          <a:prstGeom prst="rect">
            <a:avLst/>
          </a:prstGeom>
        </p:spPr>
        <p:txBody>
          <a:bodyPr vert="horz" rtlCol="0" anchor="ctr"/>
          <a:lstStyle>
            <a:lvl1pPr algn="ctr">
              <a:defRPr sz="1200">
                <a:solidFill>
                  <a:schemeClr val="tx1"/>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rtlCol="0" anchor="ctr"/>
          <a:lstStyle>
            <a:lvl1pPr algn="r">
              <a:defRPr sz="1200">
                <a:solidFill>
                  <a:schemeClr val="tx1"/>
                </a:solidFill>
              </a:defRPr>
            </a:lvl1pPr>
          </a:lstStyle>
          <a:p>
            <a:fld id="{DFC5343C-878D-4B6A-8924-CA5F4135FFE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Lst>
  <p:transition>
    <p:fade/>
  </p:transition>
  <p:timing>
    <p:tnLst>
      <p:par>
        <p:cTn id="1" dur="indefinite" restart="never" nodeType="tmRoot"/>
      </p:par>
    </p:tnLst>
  </p:timing>
  <p:txStyles>
    <p:titleStyle>
      <a:lvl1pPr algn="l" rtl="0" eaLnBrk="1" latinLnBrk="0" hangingPunct="1">
        <a:spcBef>
          <a:spcPct val="0"/>
        </a:spcBef>
        <a:buNone/>
        <a:defRPr sz="4000" kern="1200" cap="all" baseline="0">
          <a:solidFill>
            <a:schemeClr val="tx1"/>
          </a:solidFill>
          <a:latin typeface="+mj-lt"/>
          <a:ea typeface="+mj-ea"/>
          <a:cs typeface="+mj-cs"/>
        </a:defRPr>
      </a:lvl1pPr>
    </p:titleStyle>
    <p:bodyStyle>
      <a:lvl1pPr marL="342900" indent="-342900" algn="l" rtl="0" eaLnBrk="1" latinLnBrk="0" hangingPunct="1">
        <a:spcBef>
          <a:spcPts val="600"/>
        </a:spcBef>
        <a:spcAft>
          <a:spcPts val="600"/>
        </a:spcAft>
        <a:buFont typeface="Arial"/>
        <a:buChar char="•"/>
        <a:defRPr sz="2800" kern="1200">
          <a:solidFill>
            <a:schemeClr val="tx1"/>
          </a:solidFill>
          <a:latin typeface="+mn-lt"/>
          <a:ea typeface="+mn-ea"/>
          <a:cs typeface="+mn-cs"/>
        </a:defRPr>
      </a:lvl1pPr>
      <a:lvl2pPr marL="742950" indent="-285750" algn="l" rtl="0" eaLnBrk="1" latinLnBrk="0" hangingPunct="1">
        <a:spcBef>
          <a:spcPts val="600"/>
        </a:spcBef>
        <a:spcAft>
          <a:spcPts val="600"/>
        </a:spcAft>
        <a:buFont typeface="Arial"/>
        <a:buChar char="–"/>
        <a:defRPr sz="2400" kern="1200">
          <a:solidFill>
            <a:schemeClr val="tx1"/>
          </a:solidFill>
          <a:latin typeface="+mn-lt"/>
          <a:ea typeface="+mn-ea"/>
          <a:cs typeface="+mn-cs"/>
        </a:defRPr>
      </a:lvl2pPr>
      <a:lvl3pPr marL="1143000" indent="-228600" algn="l" rtl="0" eaLnBrk="1" latinLnBrk="0" hangingPunct="1">
        <a:spcBef>
          <a:spcPts val="600"/>
        </a:spcBef>
        <a:spcAft>
          <a:spcPts val="600"/>
        </a:spcAft>
        <a:buFont typeface="Arial"/>
        <a:buChar char="•"/>
        <a:defRPr sz="2000" kern="1200">
          <a:solidFill>
            <a:schemeClr val="tx1"/>
          </a:solidFill>
          <a:latin typeface="+mn-lt"/>
          <a:ea typeface="+mn-ea"/>
          <a:cs typeface="+mn-cs"/>
        </a:defRPr>
      </a:lvl3pPr>
      <a:lvl4pPr marL="1600200" indent="-228600" algn="l" rtl="0" eaLnBrk="1" latinLnBrk="0" hangingPunct="1">
        <a:spcBef>
          <a:spcPts val="600"/>
        </a:spcBef>
        <a:spcAft>
          <a:spcPts val="600"/>
        </a:spcAft>
        <a:buFont typeface="Arial"/>
        <a:buChar char="–"/>
        <a:defRPr sz="1800" kern="1200">
          <a:solidFill>
            <a:schemeClr val="tx1"/>
          </a:solidFill>
          <a:latin typeface="+mn-lt"/>
          <a:ea typeface="+mn-ea"/>
          <a:cs typeface="+mn-cs"/>
        </a:defRPr>
      </a:lvl4pPr>
      <a:lvl5pPr marL="2057400" indent="-228600" algn="l" rtl="0" eaLnBrk="1" latinLnBrk="0" hangingPunct="1">
        <a:spcBef>
          <a:spcPts val="600"/>
        </a:spcBef>
        <a:spcAft>
          <a:spcPts val="600"/>
        </a:spcAft>
        <a:buFont typeface="Arial"/>
        <a:buChar char="»"/>
        <a:defRPr sz="1800" kern="1200">
          <a:solidFill>
            <a:schemeClr val="tx1"/>
          </a:solidFill>
          <a:latin typeface="+mn-lt"/>
          <a:ea typeface="+mn-ea"/>
          <a:cs typeface="+mn-cs"/>
        </a:defRPr>
      </a:lvl5pPr>
      <a:lvl6pPr marL="2514600" indent="-228600" algn="l"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sz="2000" kern="120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0341277-5CC6-4D82-8867-D806192FE5F9}" type="datetimeFigureOut">
              <a:rPr lang="en-US" smtClean="0"/>
              <a:pPr/>
              <a:t>7/18/2011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FC5343C-878D-4B6A-8924-CA5F4135FFE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ransition>
    <p:wheel spokes="8"/>
  </p:transition>
  <p:timing>
    <p:tnLst>
      <p:par>
        <p:cTn id="1" dur="indefinite" restart="never" nodeType="tmRoot"/>
      </p:par>
    </p:tnLst>
  </p:timing>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gray">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scene3d>
              <a:camera prst="orthographicFront"/>
              <a:lightRig rig="threePt" dir="t"/>
            </a:scene3d>
            <a:sp3d>
              <a:bevelB w="0" h="0"/>
              <a:contourClr>
                <a:srgbClr val="1C5C90"/>
              </a:contourClr>
            </a:sp3d>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accent1">
                    <a:lumMod val="50000"/>
                  </a:schemeClr>
                </a:solidFill>
              </a:defRPr>
            </a:lvl1pPr>
          </a:lstStyle>
          <a:p>
            <a:fld id="{60341277-5CC6-4D82-8867-D806192FE5F9}" type="datetimeFigureOut">
              <a:rPr lang="en-US" smtClean="0"/>
              <a:pPr/>
              <a:t>7/18/2011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t"/>
          <a:lstStyle>
            <a:lvl1pPr algn="ctr">
              <a:defRPr sz="1200">
                <a:solidFill>
                  <a:schemeClr val="accent1">
                    <a:lumMod val="50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accent1">
                    <a:lumMod val="50000"/>
                  </a:schemeClr>
                </a:solidFill>
              </a:defRPr>
            </a:lvl1pPr>
          </a:lstStyle>
          <a:p>
            <a:fld id="{DFC5343C-878D-4B6A-8924-CA5F4135FFE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ransition>
    <p:fade/>
  </p:transition>
  <p:timing>
    <p:tnLst>
      <p:par>
        <p:cTn id="1" dur="indefinite" restart="never" nodeType="tmRoot"/>
      </p:par>
    </p:tnLst>
  </p:timing>
  <p:txStyles>
    <p:titleStyle>
      <a:lvl1pPr algn="ctr" defTabSz="914400" rtl="0" eaLnBrk="1" latinLnBrk="0" hangingPunct="1">
        <a:spcBef>
          <a:spcPct val="0"/>
        </a:spcBef>
        <a:buNone/>
        <a:defRPr sz="4400" b="1" kern="1200">
          <a:ln>
            <a:noFill/>
          </a:ln>
          <a:solidFill>
            <a:srgbClr val="164770"/>
          </a:solidFill>
          <a:effectLst>
            <a:outerShdw blurRad="50800" dist="38100" dir="2700000" algn="tl" rotWithShape="0">
              <a:schemeClr val="bg1">
                <a:lumMod val="75000"/>
                <a:alpha val="40000"/>
              </a:schemeClr>
            </a:outerShdw>
          </a:effectLst>
          <a:latin typeface="+mj-lt"/>
          <a:ea typeface="+mj-ea"/>
          <a:cs typeface="Segoe UI" pitchFamily="34" charset="0"/>
        </a:defRPr>
      </a:lvl1pPr>
    </p:titleStyle>
    <p:bodyStyle>
      <a:lvl1pPr marL="342900" indent="-342900" algn="l" defTabSz="914400" rtl="0" eaLnBrk="1" latinLnBrk="0" hangingPunct="1">
        <a:spcBef>
          <a:spcPct val="20000"/>
        </a:spcBef>
        <a:buFontTx/>
        <a:buBlip>
          <a:blip r:embed="rId14"/>
        </a:buBlip>
        <a:defRPr sz="3200" kern="1200" baseline="0">
          <a:solidFill>
            <a:srgbClr val="1C5C90"/>
          </a:solidFill>
          <a:latin typeface="+mn-lt"/>
          <a:ea typeface="+mn-ea"/>
          <a:cs typeface="Segoe UI" pitchFamily="34" charset="0"/>
        </a:defRPr>
      </a:lvl1pPr>
      <a:lvl2pPr marL="742950" indent="-285750" algn="l" defTabSz="914400" rtl="0" eaLnBrk="1" latinLnBrk="0" hangingPunct="1">
        <a:spcBef>
          <a:spcPct val="20000"/>
        </a:spcBef>
        <a:buFontTx/>
        <a:buBlip>
          <a:blip r:embed="rId15"/>
        </a:buBlip>
        <a:defRPr sz="2800" kern="1200" baseline="0">
          <a:solidFill>
            <a:srgbClr val="1C5C90"/>
          </a:solidFill>
          <a:latin typeface="+mn-lt"/>
          <a:ea typeface="+mn-ea"/>
          <a:cs typeface="Segoe UI" pitchFamily="34" charset="0"/>
        </a:defRPr>
      </a:lvl2pPr>
      <a:lvl3pPr marL="1143000" indent="-228600" algn="l" defTabSz="914400" rtl="0" eaLnBrk="1" latinLnBrk="0" hangingPunct="1">
        <a:spcBef>
          <a:spcPct val="20000"/>
        </a:spcBef>
        <a:buFontTx/>
        <a:buBlip>
          <a:blip r:embed="rId14"/>
        </a:buBlip>
        <a:defRPr sz="2400" kern="1200" baseline="0">
          <a:solidFill>
            <a:srgbClr val="1C5C90"/>
          </a:solidFill>
          <a:latin typeface="+mn-lt"/>
          <a:ea typeface="+mn-ea"/>
          <a:cs typeface="Segoe UI" pitchFamily="34" charset="0"/>
        </a:defRPr>
      </a:lvl3pPr>
      <a:lvl4pPr marL="1600200" indent="-228600" algn="l" defTabSz="914400" rtl="0" eaLnBrk="1" latinLnBrk="0" hangingPunct="1">
        <a:spcBef>
          <a:spcPct val="20000"/>
        </a:spcBef>
        <a:buFontTx/>
        <a:buBlip>
          <a:blip r:embed="rId15"/>
        </a:buBlip>
        <a:defRPr sz="2000" kern="1200" baseline="0">
          <a:solidFill>
            <a:srgbClr val="1C5C90"/>
          </a:solidFill>
          <a:latin typeface="+mn-lt"/>
          <a:ea typeface="+mn-ea"/>
          <a:cs typeface="Segoe UI" pitchFamily="34" charset="0"/>
        </a:defRPr>
      </a:lvl4pPr>
      <a:lvl5pPr marL="2057400" indent="-228600" algn="l" defTabSz="914400" rtl="0" eaLnBrk="1" latinLnBrk="0" hangingPunct="1">
        <a:spcBef>
          <a:spcPct val="20000"/>
        </a:spcBef>
        <a:buFontTx/>
        <a:buBlip>
          <a:blip r:embed="rId14"/>
        </a:buBlip>
        <a:defRPr sz="2000" kern="1200" baseline="0">
          <a:solidFill>
            <a:srgbClr val="1C5C90"/>
          </a:solidFill>
          <a:latin typeface="+mn-lt"/>
          <a:ea typeface="+mn-ea"/>
          <a:cs typeface="Segoe UI" pitchFamily="34" charset="0"/>
        </a:defRPr>
      </a:lvl5pPr>
      <a:lvl6pPr marL="2514600" indent="-228600" algn="l" defTabSz="914400" rtl="0" eaLnBrk="1" latinLnBrk="0" hangingPunct="1">
        <a:spcBef>
          <a:spcPct val="20000"/>
        </a:spcBef>
        <a:buFontTx/>
        <a:buBlip>
          <a:blip r:embed="rId15"/>
        </a:buBlip>
        <a:defRPr sz="1800" kern="1200">
          <a:solidFill>
            <a:srgbClr val="164770"/>
          </a:solidFill>
          <a:latin typeface="Segoe UI" pitchFamily="34" charset="0"/>
          <a:ea typeface="+mn-ea"/>
          <a:cs typeface="Segoe UI" pitchFamily="34" charset="0"/>
        </a:defRPr>
      </a:lvl6pPr>
      <a:lvl7pPr marL="2971800" indent="-228600" algn="l" defTabSz="914400" rtl="0" eaLnBrk="1" latinLnBrk="0" hangingPunct="1">
        <a:spcBef>
          <a:spcPct val="20000"/>
        </a:spcBef>
        <a:buFontTx/>
        <a:buBlip>
          <a:blip r:embed="rId14"/>
        </a:buBlip>
        <a:defRPr sz="1800" kern="1200">
          <a:solidFill>
            <a:srgbClr val="164770"/>
          </a:solidFill>
          <a:latin typeface="Segoe UI" pitchFamily="34" charset="0"/>
          <a:ea typeface="+mn-ea"/>
          <a:cs typeface="Segoe UI" pitchFamily="34" charset="0"/>
        </a:defRPr>
      </a:lvl7pPr>
      <a:lvl8pPr marL="3429000" indent="-228600" algn="l" defTabSz="914400" rtl="0" eaLnBrk="1" latinLnBrk="0" hangingPunct="1">
        <a:spcBef>
          <a:spcPct val="20000"/>
        </a:spcBef>
        <a:buFontTx/>
        <a:buBlip>
          <a:blip r:embed="rId15"/>
        </a:buBlip>
        <a:defRPr sz="1600" kern="1200">
          <a:solidFill>
            <a:srgbClr val="164770"/>
          </a:solidFill>
          <a:latin typeface="Segoe UI" pitchFamily="34" charset="0"/>
          <a:ea typeface="+mn-ea"/>
          <a:cs typeface="Segoe UI" pitchFamily="34" charset="0"/>
        </a:defRPr>
      </a:lvl8pPr>
      <a:lvl9pPr marL="3886200" indent="-228600" algn="l" defTabSz="914400" rtl="0" eaLnBrk="1" latinLnBrk="0" hangingPunct="1">
        <a:spcBef>
          <a:spcPct val="20000"/>
        </a:spcBef>
        <a:buFontTx/>
        <a:buBlip>
          <a:blip r:embed="rId14"/>
        </a:buBlip>
        <a:defRPr sz="1400" kern="1200">
          <a:solidFill>
            <a:srgbClr val="164770"/>
          </a:solidFill>
          <a:latin typeface="Segoe UI" pitchFamily="34" charset="0"/>
          <a:ea typeface="+mn-ea"/>
          <a:cs typeface="Segoe UI"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60000"/>
                <a:lumOff val="40000"/>
              </a:schemeClr>
            </a:gs>
            <a:gs pos="50000">
              <a:srgbClr val="9CB86E"/>
            </a:gs>
            <a:gs pos="100000">
              <a:srgbClr val="156B13"/>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341277-5CC6-4D82-8867-D806192FE5F9}" type="datetimeFigureOut">
              <a:rPr lang="en-US" smtClean="0"/>
              <a:pPr/>
              <a:t>7/18/2011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C5343C-878D-4B6A-8924-CA5F4135FFE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ransition>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60341277-5CC6-4D82-8867-D806192FE5F9}" type="datetimeFigureOut">
              <a:rPr lang="en-US" smtClean="0"/>
              <a:pPr/>
              <a:t>7/18/2011</a:t>
            </a:fld>
            <a:endParaRPr lang="en-US"/>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DFC5343C-878D-4B6A-8924-CA5F4135FFE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ransition>
    <p:wheel spokes="8"/>
  </p:transition>
  <p:timing>
    <p:tnLst>
      <p:par>
        <p:cTn id="1" dur="indefinite" restart="never" nodeType="tmRoot"/>
      </p:par>
    </p:tnLst>
  </p:timing>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60341277-5CC6-4D82-8867-D806192FE5F9}" type="datetimeFigureOut">
              <a:rPr lang="en-US" smtClean="0"/>
              <a:pPr/>
              <a:t>7/18/2011</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DFC5343C-878D-4B6A-8924-CA5F4135FFE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Lst>
  <p:transition>
    <p:fade/>
  </p:transition>
  <p:timing>
    <p:tnLst>
      <p:par>
        <p:cTn id="1" dur="indefinite" restart="never" nodeType="tmRoot"/>
      </p:par>
    </p:tnLst>
  </p:timing>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60341277-5CC6-4D82-8867-D806192FE5F9}" type="datetimeFigureOut">
              <a:rPr lang="en-US" smtClean="0"/>
              <a:pPr/>
              <a:t>7/18/2011</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DFC5343C-878D-4B6A-8924-CA5F4135FFE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Lst>
  <p:transition>
    <p:fade/>
  </p:transition>
  <p:timing>
    <p:tnLst>
      <p:par>
        <p:cTn id="1" dur="indefinite" restart="never" nodeType="tmRoot"/>
      </p:par>
    </p:tnLst>
  </p:timing>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7.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8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9.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438400" y="533400"/>
            <a:ext cx="4419600" cy="1015663"/>
          </a:xfrm>
          <a:prstGeom prst="rect">
            <a:avLst/>
          </a:prstGeom>
          <a:noFill/>
        </p:spPr>
        <p:txBody>
          <a:bodyPr wrap="square" rtlCol="0">
            <a:spAutoFit/>
          </a:bodyPr>
          <a:lstStyle/>
          <a:p>
            <a:r>
              <a:rPr lang="en-US" sz="6000" cap="all" dirty="0">
                <a:solidFill>
                  <a:srgbClr val="00B050"/>
                </a:solidFill>
                <a:effectLst>
                  <a:reflection blurRad="12700" stA="34000" endA="740" endPos="53000" dir="5400000" sy="-100000" algn="bl" rotWithShape="0"/>
                </a:effectLst>
                <a:latin typeface="Consolas"/>
                <a:ea typeface="+mj-ea"/>
                <a:cs typeface="+mj-cs"/>
              </a:rPr>
              <a:t>IMPORTANCE</a:t>
            </a:r>
            <a:endParaRPr lang="en-US" dirty="0"/>
          </a:p>
        </p:txBody>
      </p:sp>
      <p:sp>
        <p:nvSpPr>
          <p:cNvPr id="6" name="TextBox 5"/>
          <p:cNvSpPr txBox="1"/>
          <p:nvPr/>
        </p:nvSpPr>
        <p:spPr>
          <a:xfrm>
            <a:off x="3581400" y="1447800"/>
            <a:ext cx="1828800" cy="1015663"/>
          </a:xfrm>
          <a:prstGeom prst="rect">
            <a:avLst/>
          </a:prstGeom>
          <a:noFill/>
        </p:spPr>
        <p:txBody>
          <a:bodyPr wrap="square" rtlCol="0">
            <a:spAutoFit/>
          </a:bodyPr>
          <a:lstStyle/>
          <a:p>
            <a:r>
              <a:rPr lang="en-US" sz="6000" dirty="0" smtClean="0">
                <a:solidFill>
                  <a:srgbClr val="00B050"/>
                </a:solidFill>
              </a:rPr>
              <a:t>AND</a:t>
            </a:r>
            <a:endParaRPr lang="en-US" sz="6000" dirty="0"/>
          </a:p>
        </p:txBody>
      </p:sp>
      <p:sp>
        <p:nvSpPr>
          <p:cNvPr id="7" name="TextBox 6"/>
          <p:cNvSpPr txBox="1"/>
          <p:nvPr/>
        </p:nvSpPr>
        <p:spPr>
          <a:xfrm>
            <a:off x="914400" y="2514600"/>
            <a:ext cx="7438896" cy="1015663"/>
          </a:xfrm>
          <a:prstGeom prst="rect">
            <a:avLst/>
          </a:prstGeom>
          <a:noFill/>
        </p:spPr>
        <p:txBody>
          <a:bodyPr wrap="none" rtlCol="0">
            <a:spAutoFit/>
          </a:bodyPr>
          <a:lstStyle/>
          <a:p>
            <a:r>
              <a:rPr lang="en-US" sz="6000" dirty="0" smtClean="0">
                <a:solidFill>
                  <a:srgbClr val="00B050"/>
                </a:solidFill>
              </a:rPr>
              <a:t>MASTERING VARIOUS</a:t>
            </a:r>
            <a:endParaRPr lang="en-US" sz="6000" dirty="0"/>
          </a:p>
        </p:txBody>
      </p:sp>
      <p:sp>
        <p:nvSpPr>
          <p:cNvPr id="8" name="TextBox 7"/>
          <p:cNvSpPr txBox="1"/>
          <p:nvPr/>
        </p:nvSpPr>
        <p:spPr>
          <a:xfrm>
            <a:off x="2209800" y="3657600"/>
            <a:ext cx="4860048" cy="1015663"/>
          </a:xfrm>
          <a:prstGeom prst="rect">
            <a:avLst/>
          </a:prstGeom>
          <a:noFill/>
        </p:spPr>
        <p:txBody>
          <a:bodyPr wrap="none" rtlCol="0">
            <a:spAutoFit/>
          </a:bodyPr>
          <a:lstStyle/>
          <a:p>
            <a:r>
              <a:rPr lang="en-US" sz="6000" dirty="0" smtClean="0">
                <a:solidFill>
                  <a:srgbClr val="00B050"/>
                </a:solidFill>
              </a:rPr>
              <a:t>APPROACHES</a:t>
            </a:r>
            <a:endParaRPr lang="en-US" sz="6000" dirty="0"/>
          </a:p>
        </p:txBody>
      </p:sp>
      <p:sp>
        <p:nvSpPr>
          <p:cNvPr id="9" name="TextBox 8"/>
          <p:cNvSpPr txBox="1"/>
          <p:nvPr/>
        </p:nvSpPr>
        <p:spPr>
          <a:xfrm>
            <a:off x="4038600" y="4648200"/>
            <a:ext cx="1154932" cy="1015663"/>
          </a:xfrm>
          <a:prstGeom prst="rect">
            <a:avLst/>
          </a:prstGeom>
          <a:noFill/>
        </p:spPr>
        <p:txBody>
          <a:bodyPr wrap="none" rtlCol="0">
            <a:spAutoFit/>
          </a:bodyPr>
          <a:lstStyle/>
          <a:p>
            <a:r>
              <a:rPr lang="en-US" sz="6000" dirty="0" smtClean="0">
                <a:solidFill>
                  <a:srgbClr val="00B050"/>
                </a:solidFill>
              </a:rPr>
              <a:t>TO</a:t>
            </a:r>
            <a:endParaRPr lang="en-US" sz="6000" dirty="0"/>
          </a:p>
        </p:txBody>
      </p:sp>
      <p:sp>
        <p:nvSpPr>
          <p:cNvPr id="10" name="TextBox 9"/>
          <p:cNvSpPr txBox="1"/>
          <p:nvPr/>
        </p:nvSpPr>
        <p:spPr>
          <a:xfrm>
            <a:off x="1752600" y="5486400"/>
            <a:ext cx="5646097" cy="1015663"/>
          </a:xfrm>
          <a:prstGeom prst="rect">
            <a:avLst/>
          </a:prstGeom>
          <a:noFill/>
        </p:spPr>
        <p:txBody>
          <a:bodyPr wrap="none" rtlCol="0">
            <a:spAutoFit/>
          </a:bodyPr>
          <a:lstStyle/>
          <a:p>
            <a:r>
              <a:rPr lang="en-US" sz="6000" dirty="0" smtClean="0">
                <a:solidFill>
                  <a:srgbClr val="00B050"/>
                </a:solidFill>
              </a:rPr>
              <a:t>LEARN ENGLISH</a:t>
            </a:r>
            <a:endParaRPr lang="en-US" sz="6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additive="base">
                                        <p:cTn id="17"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 calcmode="lin" valueType="num">
                                      <p:cBhvr additive="base">
                                        <p:cTn id="22"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 calcmode="lin" valueType="num">
                                      <p:cBhvr additive="base">
                                        <p:cTn id="32"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8686800" cy="6553200"/>
          </a:xfrm>
        </p:spPr>
        <p:txBody>
          <a:bodyPr>
            <a:noAutofit/>
          </a:bodyPr>
          <a:lstStyle/>
          <a:p>
            <a:pPr marL="134938" indent="-134938"/>
            <a:r>
              <a:rPr lang="en-US" sz="3600" dirty="0" smtClean="0">
                <a:solidFill>
                  <a:srgbClr val="002060"/>
                </a:solidFill>
              </a:rPr>
              <a:t>Most satellite transmissions are carried in English.</a:t>
            </a:r>
          </a:p>
          <a:p>
            <a:pPr marL="134938" indent="-134938"/>
            <a:r>
              <a:rPr lang="en-US" sz="3600" dirty="0" smtClean="0">
                <a:solidFill>
                  <a:srgbClr val="002060"/>
                </a:solidFill>
              </a:rPr>
              <a:t>50000 news papers, over half of the news papers published in the world are published in English.</a:t>
            </a:r>
          </a:p>
          <a:p>
            <a:pPr marL="134938" indent="-134938"/>
            <a:r>
              <a:rPr lang="en-US" sz="3600" dirty="0" smtClean="0">
                <a:solidFill>
                  <a:srgbClr val="002060"/>
                </a:solidFill>
              </a:rPr>
              <a:t>Even in many countries where English is not the main language, There is at least one news paper in English. In India alone, there are three thousand magazines published in English.</a:t>
            </a:r>
          </a:p>
          <a:p>
            <a:pPr marL="134938" indent="-134938"/>
            <a:r>
              <a:rPr lang="en-US" sz="3600" dirty="0" smtClean="0">
                <a:solidFill>
                  <a:srgbClr val="002060"/>
                </a:solidFill>
              </a:rPr>
              <a:t>In many countries, Television news is broadcast in English.</a:t>
            </a:r>
          </a:p>
          <a:p>
            <a:pPr marL="134938" indent="-134938"/>
            <a:r>
              <a:rPr lang="en-US" sz="3600" dirty="0" smtClean="0">
                <a:solidFill>
                  <a:srgbClr val="002060"/>
                </a:solidFill>
              </a:rPr>
              <a:t>Much of the information countries disseminate about themselves outside of their borders is in English.</a:t>
            </a:r>
          </a:p>
          <a:p>
            <a:endParaRPr lang="en-US" sz="3600" dirty="0"/>
          </a:p>
        </p:txBody>
      </p:sp>
      <p:pic>
        <p:nvPicPr>
          <p:cNvPr id="4" name="Picture 3" descr="C:\Users\Rashedul Haque\AppData\Local\Microsoft\Windows\Temporary Internet Files\Content.IE5\UKS4WCYX\MC900434857[1].png"/>
          <p:cNvPicPr>
            <a:picLocks noChangeAspect="1" noChangeArrowheads="1"/>
          </p:cNvPicPr>
          <p:nvPr/>
        </p:nvPicPr>
        <p:blipFill>
          <a:blip r:embed="rId2"/>
          <a:srcRect/>
          <a:stretch>
            <a:fillRect/>
          </a:stretch>
        </p:blipFill>
        <p:spPr bwMode="auto">
          <a:xfrm>
            <a:off x="7086600" y="4572286"/>
            <a:ext cx="2285714" cy="228571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1" presetClass="entr" presetSubtype="0" fill="hold" nodeType="clickEffect">
                                  <p:stCondLst>
                                    <p:cond delay="0"/>
                                  </p:stCondLst>
                                  <p:iterate type="lt">
                                    <p:tmPct val="0"/>
                                  </p:iterate>
                                  <p:childTnLst>
                                    <p:set>
                                      <p:cBhvr>
                                        <p:cTn id="12" dur="1" fill="hold">
                                          <p:stCondLst>
                                            <p:cond delay="0"/>
                                          </p:stCondLst>
                                        </p:cTn>
                                        <p:tgtEl>
                                          <p:spTgt spid="4"/>
                                        </p:tgtEl>
                                        <p:attrNameLst>
                                          <p:attrName>style.visibility</p:attrName>
                                        </p:attrNameLst>
                                      </p:cBhvr>
                                      <p:to>
                                        <p:strVal val="visible"/>
                                      </p:to>
                                    </p:set>
                                    <p:animEffect transition="in" filter="fade">
                                      <p:cBhvr>
                                        <p:cTn id="13" dur="770" decel="100000"/>
                                        <p:tgtEl>
                                          <p:spTgt spid="4"/>
                                        </p:tgtEl>
                                      </p:cBhvr>
                                    </p:animEffect>
                                    <p:animScale>
                                      <p:cBhvr>
                                        <p:cTn id="14" dur="770" decel="100000"/>
                                        <p:tgtEl>
                                          <p:spTgt spid="4"/>
                                        </p:tgtEl>
                                      </p:cBhvr>
                                      <p:from x="10000" y="10000"/>
                                      <p:to x="200000" y="450000"/>
                                    </p:animScale>
                                    <p:animScale>
                                      <p:cBhvr>
                                        <p:cTn id="15" dur="1230" accel="100000" fill="hold">
                                          <p:stCondLst>
                                            <p:cond delay="770"/>
                                          </p:stCondLst>
                                        </p:cTn>
                                        <p:tgtEl>
                                          <p:spTgt spid="4"/>
                                        </p:tgtEl>
                                      </p:cBhvr>
                                      <p:from x="200000" y="450000"/>
                                      <p:to x="100000" y="100000"/>
                                    </p:animScale>
                                    <p:set>
                                      <p:cBhvr>
                                        <p:cTn id="16" dur="770" fill="hold"/>
                                        <p:tgtEl>
                                          <p:spTgt spid="4"/>
                                        </p:tgtEl>
                                        <p:attrNameLst>
                                          <p:attrName>ppt_x</p:attrName>
                                        </p:attrNameLst>
                                      </p:cBhvr>
                                      <p:to>
                                        <p:strVal val="(0.5)"/>
                                      </p:to>
                                    </p:set>
                                    <p:anim from="(0.5)" to="(#ppt_x)" calcmode="lin" valueType="num">
                                      <p:cBhvr>
                                        <p:cTn id="17" dur="1230" accel="100000" fill="hold">
                                          <p:stCondLst>
                                            <p:cond delay="770"/>
                                          </p:stCondLst>
                                        </p:cTn>
                                        <p:tgtEl>
                                          <p:spTgt spid="4"/>
                                        </p:tgtEl>
                                        <p:attrNameLst>
                                          <p:attrName>ppt_x</p:attrName>
                                        </p:attrNameLst>
                                      </p:cBhvr>
                                    </p:anim>
                                    <p:set>
                                      <p:cBhvr>
                                        <p:cTn id="18" dur="770" fill="hold"/>
                                        <p:tgtEl>
                                          <p:spTgt spid="4"/>
                                        </p:tgtEl>
                                        <p:attrNameLst>
                                          <p:attrName>ppt_y</p:attrName>
                                        </p:attrNameLst>
                                      </p:cBhvr>
                                      <p:to>
                                        <p:strVal val="(#ppt_y+0.4)"/>
                                      </p:to>
                                    </p:set>
                                    <p:anim from="(#ppt_y+0.4)" to="(#ppt_y)" calcmode="lin" valueType="num">
                                      <p:cBhvr>
                                        <p:cTn id="19" dur="1230" accel="100000" fill="hold">
                                          <p:stCondLst>
                                            <p:cond delay="770"/>
                                          </p:stCondLst>
                                        </p:cTn>
                                        <p:tgtEl>
                                          <p:spTgt spid="4"/>
                                        </p:tgtEl>
                                        <p:attrNameLst>
                                          <p:attrName>ppt_y</p:attrName>
                                        </p:attrNameLst>
                                      </p:cBhvr>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additive="base">
                                        <p:cTn id="3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additive="base">
                                        <p:cTn id="4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153400" cy="5867400"/>
          </a:xfrm>
        </p:spPr>
        <p:txBody>
          <a:bodyPr>
            <a:normAutofit fontScale="25000" lnSpcReduction="20000"/>
          </a:bodyPr>
          <a:lstStyle/>
          <a:p>
            <a:pPr marL="0" indent="0" algn="ctr">
              <a:buNone/>
            </a:pPr>
            <a:r>
              <a:rPr lang="en-US" sz="16000" dirty="0" smtClean="0">
                <a:solidFill>
                  <a:srgbClr val="FF0000"/>
                </a:solidFill>
              </a:rPr>
              <a:t>Business, Government, International Relations</a:t>
            </a:r>
          </a:p>
          <a:p>
            <a:pPr>
              <a:buNone/>
            </a:pPr>
            <a:endParaRPr lang="en-US" dirty="0" smtClean="0">
              <a:solidFill>
                <a:srgbClr val="FF0000"/>
              </a:solidFill>
            </a:endParaRPr>
          </a:p>
          <a:p>
            <a:pPr marL="404813" indent="-404813">
              <a:buFont typeface="+mj-lt"/>
              <a:buAutoNum type="arabicParenR"/>
            </a:pPr>
            <a:r>
              <a:rPr lang="en-US" sz="10400" dirty="0" smtClean="0">
                <a:solidFill>
                  <a:srgbClr val="002060"/>
                </a:solidFill>
              </a:rPr>
              <a:t>English is the main language of international business, diplomacy, and science.</a:t>
            </a:r>
          </a:p>
          <a:p>
            <a:pPr marL="404813" indent="-404813">
              <a:buFont typeface="+mj-lt"/>
              <a:buAutoNum type="arabicParenR"/>
            </a:pPr>
            <a:r>
              <a:rPr lang="en-US" sz="10400" dirty="0" smtClean="0">
                <a:solidFill>
                  <a:srgbClr val="002060"/>
                </a:solidFill>
              </a:rPr>
              <a:t>It is a common language that a Russian businessman and a Japanese businesswoman are likely to use to communicate..</a:t>
            </a:r>
          </a:p>
          <a:p>
            <a:pPr marL="404813" indent="-404813">
              <a:buFont typeface="+mj-lt"/>
              <a:buAutoNum type="arabicParenR"/>
            </a:pPr>
            <a:r>
              <a:rPr lang="en-US" sz="10400" dirty="0" smtClean="0">
                <a:solidFill>
                  <a:srgbClr val="002060"/>
                </a:solidFill>
              </a:rPr>
              <a:t>English is an official language of many professional and international organizations, including the United Nations.</a:t>
            </a:r>
          </a:p>
          <a:p>
            <a:pPr marL="404813" indent="-404813">
              <a:buFont typeface="+mj-lt"/>
              <a:buAutoNum type="arabicParenR"/>
            </a:pPr>
            <a:r>
              <a:rPr lang="en-US" sz="10400" dirty="0" smtClean="0">
                <a:solidFill>
                  <a:srgbClr val="002060"/>
                </a:solidFill>
              </a:rPr>
              <a:t>English is the language of maritime communication and international air traffic control, and it is used even for international air traffic control in countries where it is not a native language.</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diamond(in)">
                                      <p:cBhvr>
                                        <p:cTn id="14" dur="2000"/>
                                        <p:tgtEl>
                                          <p:spTgt spid="3">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amond(in)">
                                      <p:cBhvr>
                                        <p:cTn id="19" dur="20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diamond(in)">
                                      <p:cBhvr>
                                        <p:cTn id="24" dur="20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diamond(in)">
                                      <p:cBhvr>
                                        <p:cTn id="29"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183880" cy="5483352"/>
          </a:xfrm>
        </p:spPr>
        <p:txBody>
          <a:bodyPr>
            <a:normAutofit fontScale="47500" lnSpcReduction="20000"/>
          </a:bodyPr>
          <a:lstStyle/>
          <a:p>
            <a:pPr marL="0" lvl="0" indent="0" algn="ctr">
              <a:buClr>
                <a:srgbClr val="F07F09"/>
              </a:buClr>
              <a:buNone/>
            </a:pPr>
            <a:r>
              <a:rPr lang="en-US" sz="7300" dirty="0" smtClean="0">
                <a:solidFill>
                  <a:srgbClr val="FF0000"/>
                </a:solidFill>
              </a:rPr>
              <a:t>Business, Government, International Relations</a:t>
            </a:r>
          </a:p>
          <a:p>
            <a:pPr marL="0" lvl="0" indent="0">
              <a:buClr>
                <a:srgbClr val="F07F09"/>
              </a:buClr>
              <a:buNone/>
            </a:pPr>
            <a:endParaRPr lang="en-US" dirty="0" smtClean="0">
              <a:solidFill>
                <a:srgbClr val="002060"/>
              </a:solidFill>
            </a:endParaRPr>
          </a:p>
          <a:p>
            <a:pPr marL="344488" indent="-344488">
              <a:buFont typeface="+mj-lt"/>
              <a:buAutoNum type="arabicParenR" startAt="5"/>
            </a:pPr>
            <a:r>
              <a:rPr lang="en-US" sz="5700" dirty="0" smtClean="0">
                <a:solidFill>
                  <a:srgbClr val="002060"/>
                </a:solidFill>
              </a:rPr>
              <a:t>Through out the world, many professional papers are published in English.</a:t>
            </a:r>
          </a:p>
          <a:p>
            <a:pPr marL="344488" indent="-344488">
              <a:buFont typeface="+mj-lt"/>
              <a:buAutoNum type="arabicParenR" startAt="5"/>
            </a:pPr>
            <a:r>
              <a:rPr lang="en-US" sz="5700" dirty="0" smtClean="0">
                <a:solidFill>
                  <a:srgbClr val="002060"/>
                </a:solidFill>
              </a:rPr>
              <a:t>English is used in government and as a medium of communication among people who do not have another language in common.</a:t>
            </a:r>
          </a:p>
          <a:p>
            <a:pPr marL="344488" indent="-344488">
              <a:buFont typeface="+mj-lt"/>
              <a:buAutoNum type="arabicParenR" startAt="5"/>
            </a:pPr>
            <a:r>
              <a:rPr lang="en-US" sz="5700" dirty="0" smtClean="0">
                <a:solidFill>
                  <a:srgbClr val="002060"/>
                </a:solidFill>
              </a:rPr>
              <a:t>People who speak English have a certain status in society.</a:t>
            </a:r>
          </a:p>
          <a:p>
            <a:pPr marL="344488" indent="-344488">
              <a:buFont typeface="+mj-lt"/>
              <a:buAutoNum type="arabicParenR" startAt="5"/>
            </a:pPr>
            <a:r>
              <a:rPr lang="en-US" sz="5700" dirty="0" smtClean="0">
                <a:solidFill>
                  <a:srgbClr val="002060"/>
                </a:solidFill>
              </a:rPr>
              <a:t>In Singapore, English is a second language. But it is necessary for daily life. Many companies there use English.</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884237"/>
            <a:ext cx="8001000" cy="5516563"/>
          </a:xfrm>
        </p:spPr>
        <p:txBody>
          <a:bodyPr>
            <a:normAutofit lnSpcReduction="10000"/>
          </a:bodyPr>
          <a:lstStyle/>
          <a:p>
            <a:pPr>
              <a:buNone/>
            </a:pPr>
            <a:r>
              <a:rPr lang="en-US" sz="6600" dirty="0" smtClean="0">
                <a:solidFill>
                  <a:srgbClr val="FF0000"/>
                </a:solidFill>
              </a:rPr>
              <a:t>Entertainment</a:t>
            </a:r>
          </a:p>
          <a:p>
            <a:pPr>
              <a:buNone/>
            </a:pPr>
            <a:endParaRPr lang="en-US" dirty="0" smtClean="0">
              <a:solidFill>
                <a:srgbClr val="FF0000"/>
              </a:solidFill>
            </a:endParaRPr>
          </a:p>
          <a:p>
            <a:r>
              <a:rPr lang="en-US" sz="3600" dirty="0" smtClean="0">
                <a:solidFill>
                  <a:srgbClr val="002060"/>
                </a:solidFill>
              </a:rPr>
              <a:t>American and British popular music are heard all over the world.</a:t>
            </a:r>
          </a:p>
          <a:p>
            <a:r>
              <a:rPr lang="en-US" sz="3600" dirty="0" smtClean="0">
                <a:solidFill>
                  <a:srgbClr val="002060"/>
                </a:solidFill>
              </a:rPr>
              <a:t>American movies are seen almost every country.</a:t>
            </a:r>
          </a:p>
          <a:p>
            <a:r>
              <a:rPr lang="en-US" sz="3600" dirty="0" smtClean="0">
                <a:solidFill>
                  <a:srgbClr val="002060"/>
                </a:solidFill>
              </a:rPr>
              <a:t>One reason that people try to learn English is to understand these songs and movies.</a:t>
            </a:r>
            <a:endParaRPr lang="en-US" sz="3600" dirty="0">
              <a:solidFill>
                <a:srgbClr val="002060"/>
              </a:solidFill>
            </a:endParaRPr>
          </a:p>
        </p:txBody>
      </p:sp>
    </p:spTree>
  </p:cSld>
  <p:clrMapOvr>
    <a:masterClrMapping/>
  </p:clrMapOvr>
  <p:transition>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0" presetClass="entr" presetSubtype="0" fill="hold" nodeType="clickEffect">
                                  <p:stCondLst>
                                    <p:cond delay="0"/>
                                  </p:stCondLst>
                                  <p:iterate type="lt">
                                    <p:tmPct val="10000"/>
                                  </p:iterate>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1"/>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
                                          </p:val>
                                        </p:tav>
                                        <p:tav tm="100000">
                                          <p:val>
                                            <p:strVal val="#ppt_y"/>
                                          </p:val>
                                        </p:tav>
                                      </p:tavLst>
                                    </p:anim>
                                  </p:childTnLst>
                                </p:cTn>
                              </p:par>
                              <p:par>
                                <p:cTn id="16" presetID="40" presetClass="entr" presetSubtype="0" fill="hold" nodeType="withEffect">
                                  <p:stCondLst>
                                    <p:cond delay="0"/>
                                  </p:stCondLst>
                                  <p:iterate type="lt">
                                    <p:tmPct val="10000"/>
                                  </p:iterate>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1000"/>
                                        <p:tgtEl>
                                          <p:spTgt spid="3">
                                            <p:txEl>
                                              <p:pRg st="3" end="3"/>
                                            </p:txEl>
                                          </p:spTgt>
                                        </p:tgtEl>
                                      </p:cBhvr>
                                    </p:animEffect>
                                    <p:anim calcmode="lin" valueType="num">
                                      <p:cBhvr>
                                        <p:cTn id="19" dur="1000" fill="hold"/>
                                        <p:tgtEl>
                                          <p:spTgt spid="3">
                                            <p:txEl>
                                              <p:pRg st="3" end="3"/>
                                            </p:txEl>
                                          </p:spTgt>
                                        </p:tgtEl>
                                        <p:attrNameLst>
                                          <p:attrName>ppt_x</p:attrName>
                                        </p:attrNameLst>
                                      </p:cBhvr>
                                      <p:tavLst>
                                        <p:tav tm="0">
                                          <p:val>
                                            <p:strVal val="#ppt_x-.1"/>
                                          </p:val>
                                        </p:tav>
                                        <p:tav tm="100000">
                                          <p:val>
                                            <p:strVal val="#ppt_x"/>
                                          </p:val>
                                        </p:tav>
                                      </p:tavLst>
                                    </p:anim>
                                    <p:anim calcmode="lin" valueType="num">
                                      <p:cBhvr>
                                        <p:cTn id="20" dur="1000" fill="hold"/>
                                        <p:tgtEl>
                                          <p:spTgt spid="3">
                                            <p:txEl>
                                              <p:pRg st="3" end="3"/>
                                            </p:txEl>
                                          </p:spTgt>
                                        </p:tgtEl>
                                        <p:attrNameLst>
                                          <p:attrName>ppt_y</p:attrName>
                                        </p:attrNameLst>
                                      </p:cBhvr>
                                      <p:tavLst>
                                        <p:tav tm="0">
                                          <p:val>
                                            <p:strVal val="#ppt_y"/>
                                          </p:val>
                                        </p:tav>
                                        <p:tav tm="100000">
                                          <p:val>
                                            <p:strVal val="#ppt_y"/>
                                          </p:val>
                                        </p:tav>
                                      </p:tavLst>
                                    </p:anim>
                                  </p:childTnLst>
                                </p:cTn>
                              </p:par>
                              <p:par>
                                <p:cTn id="21" presetID="40" presetClass="entr" presetSubtype="0" fill="hold" nodeType="withEffect">
                                  <p:stCondLst>
                                    <p:cond delay="0"/>
                                  </p:stCondLst>
                                  <p:iterate type="lt">
                                    <p:tmPct val="10000"/>
                                  </p:iterate>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1000"/>
                                        <p:tgtEl>
                                          <p:spTgt spid="3">
                                            <p:txEl>
                                              <p:pRg st="4" end="4"/>
                                            </p:txEl>
                                          </p:spTgt>
                                        </p:tgtEl>
                                      </p:cBhvr>
                                    </p:animEffect>
                                    <p:anim calcmode="lin" valueType="num">
                                      <p:cBhvr>
                                        <p:cTn id="24" dur="1000" fill="hold"/>
                                        <p:tgtEl>
                                          <p:spTgt spid="3">
                                            <p:txEl>
                                              <p:pRg st="4" end="4"/>
                                            </p:txEl>
                                          </p:spTgt>
                                        </p:tgtEl>
                                        <p:attrNameLst>
                                          <p:attrName>ppt_x</p:attrName>
                                        </p:attrNameLst>
                                      </p:cBhvr>
                                      <p:tavLst>
                                        <p:tav tm="0">
                                          <p:val>
                                            <p:strVal val="#ppt_x-.1"/>
                                          </p:val>
                                        </p:tav>
                                        <p:tav tm="100000">
                                          <p:val>
                                            <p:strVal val="#ppt_x"/>
                                          </p:val>
                                        </p:tav>
                                      </p:tavLst>
                                    </p:anim>
                                    <p:anim calcmode="lin" valueType="num">
                                      <p:cBhvr>
                                        <p:cTn id="25"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ashedul Haque\AppData\Local\Microsoft\Windows\Temporary Internet Files\Content.IE5\7ID1QLKF\MP900110931[1].jpg"/>
          <p:cNvPicPr>
            <a:picLocks noChangeAspect="1" noChangeArrowheads="1"/>
          </p:cNvPicPr>
          <p:nvPr/>
        </p:nvPicPr>
        <p:blipFill>
          <a:blip r:embed="rId2"/>
          <a:srcRect/>
          <a:stretch>
            <a:fillRect/>
          </a:stretch>
        </p:blipFill>
        <p:spPr bwMode="auto">
          <a:xfrm>
            <a:off x="6553200" y="2362200"/>
            <a:ext cx="2432304" cy="3657600"/>
          </a:xfrm>
          <a:prstGeom prst="rect">
            <a:avLst/>
          </a:prstGeom>
          <a:noFill/>
        </p:spPr>
      </p:pic>
      <p:sp>
        <p:nvSpPr>
          <p:cNvPr id="3" name="Content Placeholder 2"/>
          <p:cNvSpPr>
            <a:spLocks noGrp="1"/>
          </p:cNvSpPr>
          <p:nvPr>
            <p:ph sz="quarter" idx="1"/>
          </p:nvPr>
        </p:nvSpPr>
        <p:spPr>
          <a:xfrm>
            <a:off x="152400" y="152400"/>
            <a:ext cx="8839200" cy="6553200"/>
          </a:xfrm>
        </p:spPr>
        <p:txBody>
          <a:bodyPr>
            <a:normAutofit fontScale="92500" lnSpcReduction="10000"/>
          </a:bodyPr>
          <a:lstStyle/>
          <a:p>
            <a:pPr>
              <a:buNone/>
            </a:pPr>
            <a:r>
              <a:rPr lang="en-US" sz="6600" dirty="0" smtClean="0">
                <a:solidFill>
                  <a:srgbClr val="FF0000"/>
                </a:solidFill>
              </a:rPr>
              <a:t>Travel</a:t>
            </a:r>
          </a:p>
          <a:p>
            <a:pPr>
              <a:buNone/>
            </a:pPr>
            <a:endParaRPr lang="en-US" dirty="0" smtClean="0">
              <a:solidFill>
                <a:srgbClr val="002060"/>
              </a:solidFill>
            </a:endParaRPr>
          </a:p>
          <a:p>
            <a:r>
              <a:rPr lang="en-US" sz="3200" dirty="0" smtClean="0">
                <a:solidFill>
                  <a:srgbClr val="002060"/>
                </a:solidFill>
              </a:rPr>
              <a:t>English is spoken in large hotels and tourist attractions, at airports, and in shops that tourists frequently visit.</a:t>
            </a:r>
          </a:p>
          <a:p>
            <a:pPr marL="273050" indent="-273050"/>
            <a:r>
              <a:rPr lang="en-US" sz="3200" dirty="0" smtClean="0">
                <a:solidFill>
                  <a:srgbClr val="002060"/>
                </a:solidFill>
              </a:rPr>
              <a:t>Tours are almost always available in </a:t>
            </a:r>
            <a:br>
              <a:rPr lang="en-US" sz="3200" dirty="0" smtClean="0">
                <a:solidFill>
                  <a:srgbClr val="002060"/>
                </a:solidFill>
              </a:rPr>
            </a:br>
            <a:r>
              <a:rPr lang="en-US" sz="3200" dirty="0" smtClean="0">
                <a:solidFill>
                  <a:srgbClr val="002060"/>
                </a:solidFill>
              </a:rPr>
              <a:t>English even in countries where few </a:t>
            </a:r>
          </a:p>
          <a:p>
            <a:pPr>
              <a:buNone/>
            </a:pPr>
            <a:r>
              <a:rPr lang="en-US" sz="3200" dirty="0" smtClean="0">
                <a:solidFill>
                  <a:srgbClr val="002060"/>
                </a:solidFill>
              </a:rPr>
              <a:t>   people speak English on the street, </a:t>
            </a:r>
          </a:p>
          <a:p>
            <a:pPr>
              <a:buNone/>
            </a:pPr>
            <a:r>
              <a:rPr lang="en-US" sz="3200" dirty="0" smtClean="0">
                <a:solidFill>
                  <a:srgbClr val="002060"/>
                </a:solidFill>
              </a:rPr>
              <a:t>   people who work with tourists generally </a:t>
            </a:r>
          </a:p>
          <a:p>
            <a:pPr>
              <a:buNone/>
            </a:pPr>
            <a:r>
              <a:rPr lang="en-US" sz="3200" dirty="0" smtClean="0">
                <a:solidFill>
                  <a:srgbClr val="002060"/>
                </a:solidFill>
              </a:rPr>
              <a:t>   speak English. In some countries </a:t>
            </a:r>
          </a:p>
          <a:p>
            <a:pPr>
              <a:buNone/>
            </a:pPr>
            <a:r>
              <a:rPr lang="en-US" sz="3200" dirty="0" smtClean="0">
                <a:solidFill>
                  <a:srgbClr val="002060"/>
                </a:solidFill>
              </a:rPr>
              <a:t>   even drivers of busses or streetcars </a:t>
            </a:r>
          </a:p>
          <a:p>
            <a:pPr>
              <a:buNone/>
            </a:pPr>
            <a:r>
              <a:rPr lang="en-US" sz="3200" dirty="0" smtClean="0">
                <a:solidFill>
                  <a:srgbClr val="002060"/>
                </a:solidFill>
              </a:rPr>
              <a:t>   and sellers at news stands speak English well</a:t>
            </a:r>
            <a:r>
              <a:rPr lang="en-US" dirty="0" smtClean="0">
                <a:solidFill>
                  <a:srgbClr val="002060"/>
                </a:solidFill>
              </a:rPr>
              <a:t>.</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nodeType="with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set>
                                      <p:cBhvr>
                                        <p:cTn id="7" dur="455" fill="hold">
                                          <p:stCondLst>
                                            <p:cond delay="0"/>
                                          </p:stCondLst>
                                        </p:cTn>
                                        <p:tgtEl>
                                          <p:spTgt spid="3">
                                            <p:txEl>
                                              <p:pRg st="0" end="0"/>
                                            </p:txEl>
                                          </p:spTgt>
                                        </p:tgtEl>
                                        <p:attrNameLst>
                                          <p:attrName>style.rotation</p:attrName>
                                        </p:attrNameLst>
                                      </p:cBhvr>
                                      <p:to>
                                        <p:strVal val="-45.0"/>
                                      </p:to>
                                    </p:set>
                                    <p:anim calcmode="lin" valueType="num">
                                      <p:cBhvr>
                                        <p:cTn id="8" dur="455" fill="hold">
                                          <p:stCondLst>
                                            <p:cond delay="455"/>
                                          </p:stCondLst>
                                        </p:cTn>
                                        <p:tgtEl>
                                          <p:spTgt spid="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39" presetClass="entr" presetSubtype="0" accel="10000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p:cTn id="16" dur="500" fill="hold"/>
                                        <p:tgtEl>
                                          <p:spTgt spid="3">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3">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3">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9" presetClass="entr" presetSubtype="0" accel="10000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500" fill="hold"/>
                                        <p:tgtEl>
                                          <p:spTgt spid="3">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3">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3">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3">
                                            <p:txEl>
                                              <p:pRg st="3" end="3"/>
                                            </p:txEl>
                                          </p:spTgt>
                                        </p:tgtEl>
                                        <p:attrNameLst>
                                          <p:attrName>ppt_y</p:attrName>
                                        </p:attrNameLst>
                                      </p:cBhvr>
                                      <p:tavLst>
                                        <p:tav tm="0">
                                          <p:val>
                                            <p:strVal val="#ppt_y"/>
                                          </p:val>
                                        </p:tav>
                                        <p:tav tm="100000">
                                          <p:val>
                                            <p:strVal val="#ppt_y"/>
                                          </p:val>
                                        </p:tav>
                                      </p:tavLst>
                                    </p:anim>
                                  </p:childTnLst>
                                </p:cTn>
                              </p:par>
                              <p:par>
                                <p:cTn id="28" presetID="39" presetClass="entr" presetSubtype="0" accel="100000" fill="hold"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p:cTn id="30" dur="500" fill="hold"/>
                                        <p:tgtEl>
                                          <p:spTgt spid="3">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1" dur="500" fill="hold"/>
                                        <p:tgtEl>
                                          <p:spTgt spid="3">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2" dur="500" fill="hold"/>
                                        <p:tgtEl>
                                          <p:spTgt spid="3">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33" dur="500" fill="hold"/>
                                        <p:tgtEl>
                                          <p:spTgt spid="3">
                                            <p:txEl>
                                              <p:pRg st="4" end="4"/>
                                            </p:txEl>
                                          </p:spTgt>
                                        </p:tgtEl>
                                        <p:attrNameLst>
                                          <p:attrName>ppt_y</p:attrName>
                                        </p:attrNameLst>
                                      </p:cBhvr>
                                      <p:tavLst>
                                        <p:tav tm="0">
                                          <p:val>
                                            <p:strVal val="#ppt_y"/>
                                          </p:val>
                                        </p:tav>
                                        <p:tav tm="100000">
                                          <p:val>
                                            <p:strVal val="#ppt_y"/>
                                          </p:val>
                                        </p:tav>
                                      </p:tavLst>
                                    </p:anim>
                                  </p:childTnLst>
                                </p:cTn>
                              </p:par>
                              <p:par>
                                <p:cTn id="34" presetID="39" presetClass="entr" presetSubtype="0" accel="100000" fill="hold"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p:cTn id="36" dur="500" fill="hold"/>
                                        <p:tgtEl>
                                          <p:spTgt spid="3">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7" dur="500" fill="hold"/>
                                        <p:tgtEl>
                                          <p:spTgt spid="3">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8" dur="500" fill="hold"/>
                                        <p:tgtEl>
                                          <p:spTgt spid="3">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39" dur="500" fill="hold"/>
                                        <p:tgtEl>
                                          <p:spTgt spid="3">
                                            <p:txEl>
                                              <p:pRg st="5" end="5"/>
                                            </p:txEl>
                                          </p:spTgt>
                                        </p:tgtEl>
                                        <p:attrNameLst>
                                          <p:attrName>ppt_y</p:attrName>
                                        </p:attrNameLst>
                                      </p:cBhvr>
                                      <p:tavLst>
                                        <p:tav tm="0">
                                          <p:val>
                                            <p:strVal val="#ppt_y"/>
                                          </p:val>
                                        </p:tav>
                                        <p:tav tm="100000">
                                          <p:val>
                                            <p:strVal val="#ppt_y"/>
                                          </p:val>
                                        </p:tav>
                                      </p:tavLst>
                                    </p:anim>
                                  </p:childTnLst>
                                </p:cTn>
                              </p:par>
                              <p:par>
                                <p:cTn id="40" presetID="39" presetClass="entr" presetSubtype="0" accel="100000" fill="hold" nodeType="with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p:cTn id="42" dur="500" fill="hold"/>
                                        <p:tgtEl>
                                          <p:spTgt spid="3">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3" dur="500" fill="hold"/>
                                        <p:tgtEl>
                                          <p:spTgt spid="3">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4" dur="500" fill="hold"/>
                                        <p:tgtEl>
                                          <p:spTgt spid="3">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45" dur="500" fill="hold"/>
                                        <p:tgtEl>
                                          <p:spTgt spid="3">
                                            <p:txEl>
                                              <p:pRg st="6" end="6"/>
                                            </p:txEl>
                                          </p:spTgt>
                                        </p:tgtEl>
                                        <p:attrNameLst>
                                          <p:attrName>ppt_y</p:attrName>
                                        </p:attrNameLst>
                                      </p:cBhvr>
                                      <p:tavLst>
                                        <p:tav tm="0">
                                          <p:val>
                                            <p:strVal val="#ppt_y"/>
                                          </p:val>
                                        </p:tav>
                                        <p:tav tm="100000">
                                          <p:val>
                                            <p:strVal val="#ppt_y"/>
                                          </p:val>
                                        </p:tav>
                                      </p:tavLst>
                                    </p:anim>
                                  </p:childTnLst>
                                </p:cTn>
                              </p:par>
                              <p:par>
                                <p:cTn id="46" presetID="39" presetClass="entr" presetSubtype="0" accel="100000" fill="hold" nodeType="with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 calcmode="lin" valueType="num">
                                      <p:cBhvr>
                                        <p:cTn id="48" dur="500" fill="hold"/>
                                        <p:tgtEl>
                                          <p:spTgt spid="3">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9" dur="500" fill="hold"/>
                                        <p:tgtEl>
                                          <p:spTgt spid="3">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0" dur="500" fill="hold"/>
                                        <p:tgtEl>
                                          <p:spTgt spid="3">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51" dur="500" fill="hold"/>
                                        <p:tgtEl>
                                          <p:spTgt spid="3">
                                            <p:txEl>
                                              <p:pRg st="7" end="7"/>
                                            </p:txEl>
                                          </p:spTgt>
                                        </p:tgtEl>
                                        <p:attrNameLst>
                                          <p:attrName>ppt_y</p:attrName>
                                        </p:attrNameLst>
                                      </p:cBhvr>
                                      <p:tavLst>
                                        <p:tav tm="0">
                                          <p:val>
                                            <p:strVal val="#ppt_y"/>
                                          </p:val>
                                        </p:tav>
                                        <p:tav tm="100000">
                                          <p:val>
                                            <p:strVal val="#ppt_y"/>
                                          </p:val>
                                        </p:tav>
                                      </p:tavLst>
                                    </p:anim>
                                  </p:childTnLst>
                                </p:cTn>
                              </p:par>
                              <p:par>
                                <p:cTn id="52" presetID="39" presetClass="entr" presetSubtype="0" accel="100000" fill="hold" nodeType="with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 calcmode="lin" valueType="num">
                                      <p:cBhvr>
                                        <p:cTn id="54" dur="500" fill="hold"/>
                                        <p:tgtEl>
                                          <p:spTgt spid="3">
                                            <p:txEl>
                                              <p:pRg st="8" end="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5" dur="500" fill="hold"/>
                                        <p:tgtEl>
                                          <p:spTgt spid="3">
                                            <p:txEl>
                                              <p:pRg st="8" end="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6" dur="500" fill="hold"/>
                                        <p:tgtEl>
                                          <p:spTgt spid="3">
                                            <p:txEl>
                                              <p:pRg st="8" end="8"/>
                                            </p:txEl>
                                          </p:spTgt>
                                        </p:tgtEl>
                                        <p:attrNameLst>
                                          <p:attrName>ppt_x</p:attrName>
                                        </p:attrNameLst>
                                      </p:cBhvr>
                                      <p:tavLst>
                                        <p:tav tm="0">
                                          <p:val>
                                            <p:strVal val="#ppt_x-.3"/>
                                          </p:val>
                                        </p:tav>
                                        <p:tav tm="50000">
                                          <p:val>
                                            <p:strVal val="#ppt_x"/>
                                          </p:val>
                                        </p:tav>
                                        <p:tav tm="100000">
                                          <p:val>
                                            <p:strVal val="#ppt_x"/>
                                          </p:val>
                                        </p:tav>
                                      </p:tavLst>
                                    </p:anim>
                                    <p:anim calcmode="lin" valueType="num">
                                      <p:cBhvr>
                                        <p:cTn id="57"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par>
                          <p:cTn id="58" fill="hold">
                            <p:stCondLst>
                              <p:cond delay="500"/>
                            </p:stCondLst>
                            <p:childTnLst>
                              <p:par>
                                <p:cTn id="59" presetID="51" presetClass="entr" presetSubtype="0" fill="hold" nodeType="afterEffect">
                                  <p:stCondLst>
                                    <p:cond delay="0"/>
                                  </p:stCondLst>
                                  <p:childTnLst>
                                    <p:set>
                                      <p:cBhvr>
                                        <p:cTn id="60" dur="1" fill="hold">
                                          <p:stCondLst>
                                            <p:cond delay="0"/>
                                          </p:stCondLst>
                                        </p:cTn>
                                        <p:tgtEl>
                                          <p:spTgt spid="3074"/>
                                        </p:tgtEl>
                                        <p:attrNameLst>
                                          <p:attrName>style.visibility</p:attrName>
                                        </p:attrNameLst>
                                      </p:cBhvr>
                                      <p:to>
                                        <p:strVal val="visible"/>
                                      </p:to>
                                    </p:set>
                                    <p:animEffect transition="in" filter="fade">
                                      <p:cBhvr>
                                        <p:cTn id="61" dur="770" decel="100000"/>
                                        <p:tgtEl>
                                          <p:spTgt spid="3074"/>
                                        </p:tgtEl>
                                      </p:cBhvr>
                                    </p:animEffect>
                                    <p:animScale>
                                      <p:cBhvr>
                                        <p:cTn id="62" dur="770" decel="100000"/>
                                        <p:tgtEl>
                                          <p:spTgt spid="3074"/>
                                        </p:tgtEl>
                                      </p:cBhvr>
                                      <p:from x="10000" y="10000"/>
                                      <p:to x="200000" y="450000"/>
                                    </p:animScale>
                                    <p:animScale>
                                      <p:cBhvr>
                                        <p:cTn id="63" dur="1230" accel="100000" fill="hold">
                                          <p:stCondLst>
                                            <p:cond delay="770"/>
                                          </p:stCondLst>
                                        </p:cTn>
                                        <p:tgtEl>
                                          <p:spTgt spid="3074"/>
                                        </p:tgtEl>
                                      </p:cBhvr>
                                      <p:from x="200000" y="450000"/>
                                      <p:to x="100000" y="100000"/>
                                    </p:animScale>
                                    <p:set>
                                      <p:cBhvr>
                                        <p:cTn id="64" dur="770" fill="hold"/>
                                        <p:tgtEl>
                                          <p:spTgt spid="3074"/>
                                        </p:tgtEl>
                                        <p:attrNameLst>
                                          <p:attrName>ppt_x</p:attrName>
                                        </p:attrNameLst>
                                      </p:cBhvr>
                                      <p:to>
                                        <p:strVal val="(0.5)"/>
                                      </p:to>
                                    </p:set>
                                    <p:anim from="(0.5)" to="(#ppt_x)" calcmode="lin" valueType="num">
                                      <p:cBhvr>
                                        <p:cTn id="65" dur="1230" accel="100000" fill="hold">
                                          <p:stCondLst>
                                            <p:cond delay="770"/>
                                          </p:stCondLst>
                                        </p:cTn>
                                        <p:tgtEl>
                                          <p:spTgt spid="3074"/>
                                        </p:tgtEl>
                                        <p:attrNameLst>
                                          <p:attrName>ppt_x</p:attrName>
                                        </p:attrNameLst>
                                      </p:cBhvr>
                                    </p:anim>
                                    <p:set>
                                      <p:cBhvr>
                                        <p:cTn id="66" dur="770" fill="hold"/>
                                        <p:tgtEl>
                                          <p:spTgt spid="3074"/>
                                        </p:tgtEl>
                                        <p:attrNameLst>
                                          <p:attrName>ppt_y</p:attrName>
                                        </p:attrNameLst>
                                      </p:cBhvr>
                                      <p:to>
                                        <p:strVal val="(#ppt_y+0.4)"/>
                                      </p:to>
                                    </p:set>
                                    <p:anim from="(#ppt_y+0.4)" to="(#ppt_y)" calcmode="lin" valueType="num">
                                      <p:cBhvr>
                                        <p:cTn id="67" dur="1230" accel="100000" fill="hold">
                                          <p:stCondLst>
                                            <p:cond delay="770"/>
                                          </p:stCondLst>
                                        </p:cTn>
                                        <p:tgtEl>
                                          <p:spTgt spid="307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839200" cy="1082040"/>
          </a:xfrm>
        </p:spPr>
        <p:txBody>
          <a:bodyPr>
            <a:normAutofit fontScale="90000"/>
          </a:bodyPr>
          <a:lstStyle/>
          <a:p>
            <a:pPr algn="ctr"/>
            <a:r>
              <a:rPr lang="en-US" sz="6600" dirty="0" smtClean="0">
                <a:solidFill>
                  <a:srgbClr val="FF0000"/>
                </a:solidFill>
              </a:rPr>
              <a:t>HOW TO LEARN ENGLISH</a:t>
            </a:r>
            <a:endParaRPr lang="en-US" sz="6600" dirty="0">
              <a:solidFill>
                <a:srgbClr val="FF0000"/>
              </a:solidFill>
            </a:endParaRPr>
          </a:p>
        </p:txBody>
      </p:sp>
      <p:sp>
        <p:nvSpPr>
          <p:cNvPr id="3" name="Content Placeholder 2"/>
          <p:cNvSpPr>
            <a:spLocks noGrp="1"/>
          </p:cNvSpPr>
          <p:nvPr>
            <p:ph idx="1"/>
          </p:nvPr>
        </p:nvSpPr>
        <p:spPr>
          <a:xfrm>
            <a:off x="457200" y="1524000"/>
            <a:ext cx="7467600" cy="4931736"/>
          </a:xfrm>
        </p:spPr>
        <p:txBody>
          <a:bodyPr>
            <a:noAutofit/>
          </a:bodyPr>
          <a:lstStyle/>
          <a:p>
            <a:r>
              <a:rPr lang="en-US" sz="3600" dirty="0" smtClean="0">
                <a:solidFill>
                  <a:srgbClr val="002060"/>
                </a:solidFill>
              </a:rPr>
              <a:t>Speak without fear.</a:t>
            </a:r>
          </a:p>
          <a:p>
            <a:r>
              <a:rPr lang="en-US" sz="3600" dirty="0" smtClean="0">
                <a:solidFill>
                  <a:srgbClr val="002060"/>
                </a:solidFill>
              </a:rPr>
              <a:t>Listen </a:t>
            </a:r>
            <a:r>
              <a:rPr lang="en-US" sz="3600" dirty="0" smtClean="0">
                <a:solidFill>
                  <a:srgbClr val="002060"/>
                </a:solidFill>
              </a:rPr>
              <a:t>to native speakers </a:t>
            </a:r>
            <a:r>
              <a:rPr lang="en-US" sz="3600" dirty="0" smtClean="0">
                <a:solidFill>
                  <a:srgbClr val="002060"/>
                </a:solidFill>
              </a:rPr>
              <a:t>as </a:t>
            </a:r>
            <a:r>
              <a:rPr lang="en-US" sz="3600" dirty="0" smtClean="0">
                <a:solidFill>
                  <a:srgbClr val="002060"/>
                </a:solidFill>
              </a:rPr>
              <a:t>much as possible.</a:t>
            </a:r>
          </a:p>
          <a:p>
            <a:r>
              <a:rPr lang="en-US" sz="3600" dirty="0" smtClean="0">
                <a:solidFill>
                  <a:srgbClr val="002060"/>
                </a:solidFill>
              </a:rPr>
              <a:t>Listen to English music.</a:t>
            </a:r>
          </a:p>
          <a:p>
            <a:r>
              <a:rPr lang="en-US" sz="3600" dirty="0" smtClean="0">
                <a:solidFill>
                  <a:srgbClr val="002060"/>
                </a:solidFill>
              </a:rPr>
              <a:t>Record Yourself.</a:t>
            </a:r>
          </a:p>
          <a:p>
            <a:pPr marL="273050" indent="-273050"/>
            <a:r>
              <a:rPr lang="en-US" sz="3600" dirty="0" smtClean="0">
                <a:solidFill>
                  <a:srgbClr val="002060"/>
                </a:solidFill>
              </a:rPr>
              <a:t>Use all your Resources.</a:t>
            </a:r>
          </a:p>
          <a:p>
            <a:r>
              <a:rPr lang="en-US" sz="3600" dirty="0" smtClean="0">
                <a:solidFill>
                  <a:srgbClr val="002060"/>
                </a:solidFill>
              </a:rPr>
              <a:t>Surround yourself with English.</a:t>
            </a:r>
          </a:p>
          <a:p>
            <a:r>
              <a:rPr lang="en-US" sz="3600" dirty="0" smtClean="0">
                <a:solidFill>
                  <a:srgbClr val="002060"/>
                </a:solidFill>
              </a:rPr>
              <a:t>Watch </a:t>
            </a:r>
            <a:r>
              <a:rPr lang="en-US" sz="3600" dirty="0" smtClean="0">
                <a:solidFill>
                  <a:srgbClr val="002060"/>
                </a:solidFill>
              </a:rPr>
              <a:t>English film and </a:t>
            </a:r>
            <a:r>
              <a:rPr lang="en-US" sz="3600" dirty="0" smtClean="0">
                <a:solidFill>
                  <a:srgbClr val="002060"/>
                </a:solidFill>
              </a:rPr>
              <a:t>Television.</a:t>
            </a:r>
            <a:endParaRPr lang="en-US" sz="3600" dirty="0" smtClean="0">
              <a:solidFill>
                <a:srgbClr val="002060"/>
              </a:solidFill>
            </a:endParaRPr>
          </a:p>
        </p:txBody>
      </p:sp>
      <p:pic>
        <p:nvPicPr>
          <p:cNvPr id="6" name="Picture 5" descr="stock-photo-beautiful-headphones-girl-38238637.jpg"/>
          <p:cNvPicPr>
            <a:picLocks noChangeAspect="1"/>
          </p:cNvPicPr>
          <p:nvPr/>
        </p:nvPicPr>
        <p:blipFill>
          <a:blip r:embed="rId2"/>
          <a:stretch>
            <a:fillRect/>
          </a:stretch>
        </p:blipFill>
        <p:spPr>
          <a:xfrm>
            <a:off x="5715000" y="2667001"/>
            <a:ext cx="2743200" cy="2541622"/>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nodeType="clickEffect">
                                  <p:stCondLst>
                                    <p:cond delay="0"/>
                                  </p:stCondLst>
                                  <p:iterate type="lt">
                                    <p:tmPct val="10000"/>
                                  </p:iterate>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1" presetClass="entr" presetSubtype="0" fill="hold" nodeType="clickEffect">
                                  <p:stCondLst>
                                    <p:cond delay="0"/>
                                  </p:stCondLst>
                                  <p:iterate type="lt">
                                    <p:tmPct val="10000"/>
                                  </p:iterate>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p:cTn id="27"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nodeType="clickEffect">
                                  <p:stCondLst>
                                    <p:cond delay="0"/>
                                  </p:stCondLst>
                                  <p:iterate type="lt">
                                    <p:tmPct val="10000"/>
                                  </p:iterate>
                                  <p:childTnLst>
                                    <p:set>
                                      <p:cBhvr>
                                        <p:cTn id="35" dur="1" fill="hold">
                                          <p:stCondLst>
                                            <p:cond delay="0"/>
                                          </p:stCondLst>
                                        </p:cTn>
                                        <p:tgtEl>
                                          <p:spTgt spid="3">
                                            <p:txEl>
                                              <p:pRg st="2" end="2"/>
                                            </p:txEl>
                                          </p:spTgt>
                                        </p:tgtEl>
                                        <p:attrNameLst>
                                          <p:attrName>style.visibility</p:attrName>
                                        </p:attrNameLst>
                                      </p:cBhvr>
                                      <p:to>
                                        <p:strVal val="visible"/>
                                      </p:to>
                                    </p:set>
                                    <p:anim calcmode="lin" valueType="num">
                                      <p:cBhvr>
                                        <p:cTn id="36"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38"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xEl>
                                              <p:pRg st="2" end="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nodeType="clickEffect">
                                  <p:stCondLst>
                                    <p:cond delay="0"/>
                                  </p:stCondLst>
                                  <p:iterate type="lt">
                                    <p:tmPct val="10000"/>
                                  </p:iterate>
                                  <p:childTnLst>
                                    <p:set>
                                      <p:cBhvr>
                                        <p:cTn id="44" dur="1" fill="hold">
                                          <p:stCondLst>
                                            <p:cond delay="0"/>
                                          </p:stCondLst>
                                        </p:cTn>
                                        <p:tgtEl>
                                          <p:spTgt spid="3">
                                            <p:txEl>
                                              <p:pRg st="3" end="3"/>
                                            </p:txEl>
                                          </p:spTgt>
                                        </p:tgtEl>
                                        <p:attrNameLst>
                                          <p:attrName>style.visibility</p:attrName>
                                        </p:attrNameLst>
                                      </p:cBhvr>
                                      <p:to>
                                        <p:strVal val="visible"/>
                                      </p:to>
                                    </p:set>
                                    <p:anim calcmode="lin" valueType="num">
                                      <p:cBhvr>
                                        <p:cTn id="45"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47"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41" presetClass="entr" presetSubtype="0" fill="hold" nodeType="clickEffect">
                                  <p:stCondLst>
                                    <p:cond delay="0"/>
                                  </p:stCondLst>
                                  <p:iterate type="lt">
                                    <p:tmPct val="10000"/>
                                  </p:iterate>
                                  <p:childTnLst>
                                    <p:set>
                                      <p:cBhvr>
                                        <p:cTn id="53" dur="1" fill="hold">
                                          <p:stCondLst>
                                            <p:cond delay="0"/>
                                          </p:stCondLst>
                                        </p:cTn>
                                        <p:tgtEl>
                                          <p:spTgt spid="3">
                                            <p:txEl>
                                              <p:pRg st="4" end="4"/>
                                            </p:txEl>
                                          </p:spTgt>
                                        </p:tgtEl>
                                        <p:attrNameLst>
                                          <p:attrName>style.visibility</p:attrName>
                                        </p:attrNameLst>
                                      </p:cBhvr>
                                      <p:to>
                                        <p:strVal val="visible"/>
                                      </p:to>
                                    </p:set>
                                    <p:anim calcmode="lin" valueType="num">
                                      <p:cBhvr>
                                        <p:cTn id="54"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56"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3">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41" presetClass="entr" presetSubtype="0" fill="hold" nodeType="clickEffect">
                                  <p:stCondLst>
                                    <p:cond delay="0"/>
                                  </p:stCondLst>
                                  <p:iterate type="lt">
                                    <p:tmPct val="10000"/>
                                  </p:iterate>
                                  <p:childTnLst>
                                    <p:set>
                                      <p:cBhvr>
                                        <p:cTn id="62" dur="1" fill="hold">
                                          <p:stCondLst>
                                            <p:cond delay="0"/>
                                          </p:stCondLst>
                                        </p:cTn>
                                        <p:tgtEl>
                                          <p:spTgt spid="3">
                                            <p:txEl>
                                              <p:pRg st="5" end="5"/>
                                            </p:txEl>
                                          </p:spTgt>
                                        </p:tgtEl>
                                        <p:attrNameLst>
                                          <p:attrName>style.visibility</p:attrName>
                                        </p:attrNameLst>
                                      </p:cBhvr>
                                      <p:to>
                                        <p:strVal val="visible"/>
                                      </p:to>
                                    </p:set>
                                    <p:anim calcmode="lin" valueType="num">
                                      <p:cBhvr>
                                        <p:cTn id="63"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65"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3">
                                            <p:txEl>
                                              <p:pRg st="5" end="5"/>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41" presetClass="entr" presetSubtype="0" fill="hold" nodeType="clickEffect">
                                  <p:stCondLst>
                                    <p:cond delay="0"/>
                                  </p:stCondLst>
                                  <p:iterate type="lt">
                                    <p:tmPct val="10000"/>
                                  </p:iterate>
                                  <p:childTnLst>
                                    <p:set>
                                      <p:cBhvr>
                                        <p:cTn id="71" dur="1" fill="hold">
                                          <p:stCondLst>
                                            <p:cond delay="0"/>
                                          </p:stCondLst>
                                        </p:cTn>
                                        <p:tgtEl>
                                          <p:spTgt spid="3">
                                            <p:txEl>
                                              <p:pRg st="6" end="6"/>
                                            </p:txEl>
                                          </p:spTgt>
                                        </p:tgtEl>
                                        <p:attrNameLst>
                                          <p:attrName>style.visibility</p:attrName>
                                        </p:attrNameLst>
                                      </p:cBhvr>
                                      <p:to>
                                        <p:strVal val="visible"/>
                                      </p:to>
                                    </p:set>
                                    <p:anim calcmode="lin" valueType="num">
                                      <p:cBhvr>
                                        <p:cTn id="72"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74"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3">
                                            <p:txEl>
                                              <p:pRg st="6" end="6"/>
                                            </p:txEl>
                                          </p:spTgt>
                                        </p:tgtEl>
                                      </p:cBhvr>
                                    </p:animEffect>
                                  </p:childTnLst>
                                </p:cTn>
                              </p:par>
                            </p:childTnLst>
                          </p:cTn>
                        </p:par>
                        <p:par>
                          <p:cTn id="77" fill="hold">
                            <p:stCondLst>
                              <p:cond delay="1950"/>
                            </p:stCondLst>
                            <p:childTnLst>
                              <p:par>
                                <p:cTn id="78" presetID="6" presetClass="entr" presetSubtype="16"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circle(in)">
                                      <p:cBhvr>
                                        <p:cTn id="8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0"/>
            <a:ext cx="5334000" cy="1143000"/>
          </a:xfrm>
        </p:spPr>
        <p:txBody>
          <a:bodyPr>
            <a:noAutofit/>
          </a:bodyPr>
          <a:lstStyle/>
          <a:p>
            <a:pPr algn="ctr"/>
            <a:r>
              <a:rPr lang="en-US" sz="7200" dirty="0" smtClean="0">
                <a:solidFill>
                  <a:srgbClr val="FF0000"/>
                </a:solidFill>
              </a:rPr>
              <a:t>ANY DOUBT</a:t>
            </a:r>
            <a:endParaRPr lang="en-US" sz="7200" dirty="0">
              <a:solidFill>
                <a:srgbClr val="FF0000"/>
              </a:solidFill>
            </a:endParaRPr>
          </a:p>
        </p:txBody>
      </p:sp>
      <p:sp>
        <p:nvSpPr>
          <p:cNvPr id="3" name="Content Placeholder 2"/>
          <p:cNvSpPr>
            <a:spLocks noGrp="1"/>
          </p:cNvSpPr>
          <p:nvPr>
            <p:ph idx="1"/>
          </p:nvPr>
        </p:nvSpPr>
        <p:spPr>
          <a:xfrm>
            <a:off x="0" y="0"/>
            <a:ext cx="8991600" cy="6858000"/>
          </a:xfrm>
        </p:spPr>
        <p:txBody>
          <a:bodyPr>
            <a:normAutofit fontScale="40000" lnSpcReduction="20000"/>
          </a:bodyPr>
          <a:lstStyle/>
          <a:p>
            <a:pPr algn="ctr">
              <a:buNone/>
            </a:pPr>
            <a:endParaRPr lang="en-US" dirty="0" smtClean="0"/>
          </a:p>
          <a:p>
            <a:pPr algn="ctr">
              <a:buNone/>
            </a:pPr>
            <a:r>
              <a:rPr lang="en-US" sz="96000" dirty="0" smtClean="0">
                <a:solidFill>
                  <a:srgbClr val="7030A0"/>
                </a:solidFill>
              </a:rPr>
              <a:t>?</a:t>
            </a:r>
            <a:endParaRPr lang="en-US" sz="96000" dirty="0">
              <a:solidFill>
                <a:srgbClr val="7030A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par>
                          <p:cTn id="8" fill="hold">
                            <p:stCondLst>
                              <p:cond delay="2000"/>
                            </p:stCondLst>
                            <p:childTnLst>
                              <p:par>
                                <p:cTn id="9" presetID="26" presetClass="entr" presetSubtype="0" fill="hold" nodeType="afterEffect">
                                  <p:stCondLst>
                                    <p:cond delay="0"/>
                                  </p:stCondLst>
                                  <p:iterate type="lt">
                                    <p:tmPct val="0"/>
                                  </p:iterate>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580">
                                          <p:stCondLst>
                                            <p:cond delay="0"/>
                                          </p:stCondLst>
                                        </p:cTn>
                                        <p:tgtEl>
                                          <p:spTgt spid="3">
                                            <p:txEl>
                                              <p:pRg st="1" end="1"/>
                                            </p:txEl>
                                          </p:spTgt>
                                        </p:tgtEl>
                                      </p:cBhvr>
                                    </p:animEffect>
                                    <p:anim calcmode="lin" valueType="num">
                                      <p:cBhvr>
                                        <p:cTn id="1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xEl>
                                              <p:pRg st="1" end="1"/>
                                            </p:txEl>
                                          </p:spTgt>
                                        </p:tgtEl>
                                      </p:cBhvr>
                                      <p:to x="100000" y="60000"/>
                                    </p:animScale>
                                    <p:animScale>
                                      <p:cBhvr>
                                        <p:cTn id="18" dur="166" decel="50000">
                                          <p:stCondLst>
                                            <p:cond delay="676"/>
                                          </p:stCondLst>
                                        </p:cTn>
                                        <p:tgtEl>
                                          <p:spTgt spid="3">
                                            <p:txEl>
                                              <p:pRg st="1" end="1"/>
                                            </p:txEl>
                                          </p:spTgt>
                                        </p:tgtEl>
                                      </p:cBhvr>
                                      <p:to x="100000" y="100000"/>
                                    </p:animScale>
                                    <p:animScale>
                                      <p:cBhvr>
                                        <p:cTn id="19" dur="26">
                                          <p:stCondLst>
                                            <p:cond delay="1312"/>
                                          </p:stCondLst>
                                        </p:cTn>
                                        <p:tgtEl>
                                          <p:spTgt spid="3">
                                            <p:txEl>
                                              <p:pRg st="1" end="1"/>
                                            </p:txEl>
                                          </p:spTgt>
                                        </p:tgtEl>
                                      </p:cBhvr>
                                      <p:to x="100000" y="80000"/>
                                    </p:animScale>
                                    <p:animScale>
                                      <p:cBhvr>
                                        <p:cTn id="20" dur="166" decel="50000">
                                          <p:stCondLst>
                                            <p:cond delay="1338"/>
                                          </p:stCondLst>
                                        </p:cTn>
                                        <p:tgtEl>
                                          <p:spTgt spid="3">
                                            <p:txEl>
                                              <p:pRg st="1" end="1"/>
                                            </p:txEl>
                                          </p:spTgt>
                                        </p:tgtEl>
                                      </p:cBhvr>
                                      <p:to x="100000" y="100000"/>
                                    </p:animScale>
                                    <p:animScale>
                                      <p:cBhvr>
                                        <p:cTn id="21" dur="26">
                                          <p:stCondLst>
                                            <p:cond delay="1642"/>
                                          </p:stCondLst>
                                        </p:cTn>
                                        <p:tgtEl>
                                          <p:spTgt spid="3">
                                            <p:txEl>
                                              <p:pRg st="1" end="1"/>
                                            </p:txEl>
                                          </p:spTgt>
                                        </p:tgtEl>
                                      </p:cBhvr>
                                      <p:to x="100000" y="90000"/>
                                    </p:animScale>
                                    <p:animScale>
                                      <p:cBhvr>
                                        <p:cTn id="22" dur="166" decel="50000">
                                          <p:stCondLst>
                                            <p:cond delay="1668"/>
                                          </p:stCondLst>
                                        </p:cTn>
                                        <p:tgtEl>
                                          <p:spTgt spid="3">
                                            <p:txEl>
                                              <p:pRg st="1" end="1"/>
                                            </p:txEl>
                                          </p:spTgt>
                                        </p:tgtEl>
                                      </p:cBhvr>
                                      <p:to x="100000" y="100000"/>
                                    </p:animScale>
                                    <p:animScale>
                                      <p:cBhvr>
                                        <p:cTn id="23" dur="26">
                                          <p:stCondLst>
                                            <p:cond delay="1808"/>
                                          </p:stCondLst>
                                        </p:cTn>
                                        <p:tgtEl>
                                          <p:spTgt spid="3">
                                            <p:txEl>
                                              <p:pRg st="1" end="1"/>
                                            </p:txEl>
                                          </p:spTgt>
                                        </p:tgtEl>
                                      </p:cBhvr>
                                      <p:to x="100000" y="95000"/>
                                    </p:animScale>
                                    <p:animScale>
                                      <p:cBhvr>
                                        <p:cTn id="24"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590800"/>
            <a:ext cx="7086600" cy="1295400"/>
          </a:xfrm>
        </p:spPr>
        <p:txBody>
          <a:bodyPr>
            <a:noAutofit/>
          </a:bodyPr>
          <a:lstStyle/>
          <a:p>
            <a:pPr algn="ctr"/>
            <a:r>
              <a:rPr lang="en-US" sz="7200" dirty="0" smtClean="0"/>
              <a:t>CONCLUSION</a:t>
            </a:r>
            <a:endParaRPr lang="en-US" sz="7200" dirty="0"/>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609600"/>
            <a:ext cx="5943600" cy="1066800"/>
          </a:xfrm>
        </p:spPr>
        <p:txBody>
          <a:bodyPr>
            <a:normAutofit fontScale="90000"/>
          </a:bodyPr>
          <a:lstStyle/>
          <a:p>
            <a:r>
              <a:rPr lang="en-US" sz="6000" dirty="0" smtClean="0">
                <a:solidFill>
                  <a:srgbClr val="FF0000"/>
                </a:solidFill>
              </a:rPr>
              <a:t>INTRODUCTION</a:t>
            </a:r>
            <a:endParaRPr lang="en-US" sz="6000" dirty="0">
              <a:solidFill>
                <a:srgbClr val="FF0000"/>
              </a:solidFill>
            </a:endParaRPr>
          </a:p>
        </p:txBody>
      </p:sp>
      <p:sp>
        <p:nvSpPr>
          <p:cNvPr id="3" name="TextBox 2"/>
          <p:cNvSpPr txBox="1"/>
          <p:nvPr/>
        </p:nvSpPr>
        <p:spPr>
          <a:xfrm>
            <a:off x="0" y="1676400"/>
            <a:ext cx="9142246" cy="5078313"/>
          </a:xfrm>
          <a:prstGeom prst="rect">
            <a:avLst/>
          </a:prstGeom>
          <a:noFill/>
        </p:spPr>
        <p:txBody>
          <a:bodyPr wrap="none" rtlCol="0">
            <a:spAutoFit/>
          </a:bodyPr>
          <a:lstStyle/>
          <a:p>
            <a:r>
              <a:rPr lang="en-US" sz="3600" dirty="0" smtClean="0">
                <a:solidFill>
                  <a:srgbClr val="002060"/>
                </a:solidFill>
              </a:rPr>
              <a:t>Language is </a:t>
            </a:r>
            <a:r>
              <a:rPr lang="en-US" sz="3600" dirty="0" smtClean="0">
                <a:solidFill>
                  <a:srgbClr val="002060"/>
                </a:solidFill>
              </a:rPr>
              <a:t>a system </a:t>
            </a:r>
            <a:r>
              <a:rPr lang="en-US" sz="3600" dirty="0" smtClean="0">
                <a:solidFill>
                  <a:srgbClr val="002060"/>
                </a:solidFill>
              </a:rPr>
              <a:t>of </a:t>
            </a:r>
            <a:r>
              <a:rPr lang="en-US" sz="3600" dirty="0" smtClean="0">
                <a:solidFill>
                  <a:srgbClr val="002060"/>
                </a:solidFill>
              </a:rPr>
              <a:t>communication </a:t>
            </a:r>
          </a:p>
          <a:p>
            <a:r>
              <a:rPr lang="en-US" sz="3600" dirty="0" smtClean="0">
                <a:solidFill>
                  <a:srgbClr val="002060"/>
                </a:solidFill>
              </a:rPr>
              <a:t>through </a:t>
            </a:r>
            <a:r>
              <a:rPr lang="en-US" sz="3600" dirty="0" smtClean="0">
                <a:solidFill>
                  <a:srgbClr val="002060"/>
                </a:solidFill>
              </a:rPr>
              <a:t>speech, and </a:t>
            </a:r>
            <a:r>
              <a:rPr lang="en-US" sz="3600" dirty="0" smtClean="0">
                <a:solidFill>
                  <a:srgbClr val="002060"/>
                </a:solidFill>
              </a:rPr>
              <a:t>written </a:t>
            </a:r>
            <a:r>
              <a:rPr lang="en-US" sz="3600" dirty="0" smtClean="0">
                <a:solidFill>
                  <a:srgbClr val="002060"/>
                </a:solidFill>
              </a:rPr>
              <a:t>language is an </a:t>
            </a:r>
            <a:endParaRPr lang="en-US" sz="3600" dirty="0" smtClean="0">
              <a:solidFill>
                <a:srgbClr val="002060"/>
              </a:solidFill>
            </a:endParaRPr>
          </a:p>
          <a:p>
            <a:r>
              <a:rPr lang="en-US" sz="3600" dirty="0" smtClean="0">
                <a:solidFill>
                  <a:srgbClr val="002060"/>
                </a:solidFill>
              </a:rPr>
              <a:t>attempt </a:t>
            </a:r>
            <a:r>
              <a:rPr lang="en-US" sz="3600" dirty="0" smtClean="0">
                <a:solidFill>
                  <a:srgbClr val="002060"/>
                </a:solidFill>
              </a:rPr>
              <a:t>to </a:t>
            </a:r>
            <a:r>
              <a:rPr lang="en-US" sz="3600" dirty="0" smtClean="0">
                <a:solidFill>
                  <a:srgbClr val="002060"/>
                </a:solidFill>
              </a:rPr>
              <a:t>represent </a:t>
            </a:r>
            <a:r>
              <a:rPr lang="en-US" sz="3600" dirty="0" smtClean="0">
                <a:solidFill>
                  <a:srgbClr val="002060"/>
                </a:solidFill>
              </a:rPr>
              <a:t>the spoken language </a:t>
            </a:r>
          </a:p>
          <a:p>
            <a:r>
              <a:rPr lang="en-US" sz="3600" dirty="0" smtClean="0">
                <a:solidFill>
                  <a:srgbClr val="002060"/>
                </a:solidFill>
              </a:rPr>
              <a:t>by visual symbols. English as spoken by </a:t>
            </a:r>
            <a:endParaRPr lang="en-US" sz="3600" dirty="0" smtClean="0">
              <a:solidFill>
                <a:srgbClr val="002060"/>
              </a:solidFill>
            </a:endParaRPr>
          </a:p>
          <a:p>
            <a:r>
              <a:rPr lang="en-US" sz="3600" dirty="0" smtClean="0">
                <a:solidFill>
                  <a:srgbClr val="002060"/>
                </a:solidFill>
              </a:rPr>
              <a:t>educated </a:t>
            </a:r>
            <a:r>
              <a:rPr lang="en-US" sz="3600" dirty="0" smtClean="0">
                <a:solidFill>
                  <a:srgbClr val="002060"/>
                </a:solidFill>
              </a:rPr>
              <a:t>people in </a:t>
            </a:r>
            <a:r>
              <a:rPr lang="en-US" sz="3600" dirty="0" smtClean="0">
                <a:solidFill>
                  <a:srgbClr val="002060"/>
                </a:solidFill>
              </a:rPr>
              <a:t>Bangladesh </a:t>
            </a:r>
            <a:r>
              <a:rPr lang="en-US" sz="3600" dirty="0" smtClean="0">
                <a:solidFill>
                  <a:srgbClr val="002060"/>
                </a:solidFill>
              </a:rPr>
              <a:t>does not </a:t>
            </a:r>
            <a:endParaRPr lang="en-US" sz="3600" dirty="0" smtClean="0">
              <a:solidFill>
                <a:srgbClr val="002060"/>
              </a:solidFill>
            </a:endParaRPr>
          </a:p>
          <a:p>
            <a:r>
              <a:rPr lang="en-US" sz="3600" dirty="0" smtClean="0">
                <a:solidFill>
                  <a:srgbClr val="002060"/>
                </a:solidFill>
              </a:rPr>
              <a:t>differ </a:t>
            </a:r>
            <a:r>
              <a:rPr lang="en-US" sz="3600" dirty="0" smtClean="0">
                <a:solidFill>
                  <a:srgbClr val="002060"/>
                </a:solidFill>
              </a:rPr>
              <a:t>radically from native English in </a:t>
            </a:r>
            <a:endParaRPr lang="en-US" sz="3600" dirty="0" smtClean="0">
              <a:solidFill>
                <a:srgbClr val="002060"/>
              </a:solidFill>
            </a:endParaRPr>
          </a:p>
          <a:p>
            <a:r>
              <a:rPr lang="en-US" sz="3600" dirty="0" smtClean="0">
                <a:solidFill>
                  <a:srgbClr val="002060"/>
                </a:solidFill>
              </a:rPr>
              <a:t>grammar and vocabulary but in </a:t>
            </a:r>
          </a:p>
          <a:p>
            <a:r>
              <a:rPr lang="en-US" sz="3600" dirty="0" smtClean="0">
                <a:solidFill>
                  <a:srgbClr val="002060"/>
                </a:solidFill>
              </a:rPr>
              <a:t>pronunciation, it is different </a:t>
            </a:r>
          </a:p>
          <a:p>
            <a:r>
              <a:rPr lang="en-US" sz="3600" dirty="0" smtClean="0">
                <a:solidFill>
                  <a:srgbClr val="002060"/>
                </a:solidFill>
              </a:rPr>
              <a:t>from </a:t>
            </a:r>
            <a:r>
              <a:rPr lang="en-US" sz="3600" dirty="0" smtClean="0">
                <a:solidFill>
                  <a:srgbClr val="002060"/>
                </a:solidFill>
              </a:rPr>
              <a:t>both British and American English. </a:t>
            </a:r>
            <a:endParaRPr lang="en-US" sz="3600"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3"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1000"/>
                                        <p:tgtEl>
                                          <p:spTgt spid="3">
                                            <p:txEl>
                                              <p:pRg st="2" end="2"/>
                                            </p:txEl>
                                          </p:spTgt>
                                        </p:tgtEl>
                                      </p:cBhvr>
                                    </p:animEffect>
                                    <p:anim calcmode="lin" valueType="num">
                                      <p:cBhvr>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1000"/>
                                        <p:tgtEl>
                                          <p:spTgt spid="3">
                                            <p:txEl>
                                              <p:pRg st="4" end="4"/>
                                            </p:txEl>
                                          </p:spTgt>
                                        </p:tgtEl>
                                      </p:cBhvr>
                                    </p:animEffect>
                                    <p:anim calcmode="lin" valueType="num">
                                      <p:cBhvr>
                                        <p:cTn id="3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fade">
                                      <p:cBhvr>
                                        <p:cTn id="43" dur="1000"/>
                                        <p:tgtEl>
                                          <p:spTgt spid="3">
                                            <p:txEl>
                                              <p:pRg st="5" end="5"/>
                                            </p:txEl>
                                          </p:spTgt>
                                        </p:tgtEl>
                                      </p:cBhvr>
                                    </p:animEffect>
                                    <p:anim calcmode="lin" valueType="num">
                                      <p:cBhvr>
                                        <p:cTn id="44"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5"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par>
                                <p:cTn id="47" presetID="37" presetClass="entr" presetSubtype="0" fill="hold" nodeType="with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par>
                                <p:cTn id="53" presetID="37" presetClass="entr" presetSubtype="0" fill="hold" nodeType="with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Effect transition="in" filter="fade">
                                      <p:cBhvr>
                                        <p:cTn id="55" dur="1000"/>
                                        <p:tgtEl>
                                          <p:spTgt spid="3">
                                            <p:txEl>
                                              <p:pRg st="7" end="7"/>
                                            </p:txEl>
                                          </p:spTgt>
                                        </p:tgtEl>
                                      </p:cBhvr>
                                    </p:animEffect>
                                    <p:anim calcmode="lin" valueType="num">
                                      <p:cBhvr>
                                        <p:cTn id="5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3">
                                            <p:txEl>
                                              <p:pRg st="7" end="7"/>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3">
                                            <p:txEl>
                                              <p:pRg st="7" end="7"/>
                                            </p:txEl>
                                          </p:spTgt>
                                        </p:tgtEl>
                                        <p:attrNameLst>
                                          <p:attrName>ppt_y</p:attrName>
                                        </p:attrNameLst>
                                      </p:cBhvr>
                                      <p:tavLst>
                                        <p:tav tm="0">
                                          <p:val>
                                            <p:strVal val="#ppt_y-.03"/>
                                          </p:val>
                                        </p:tav>
                                        <p:tav tm="100000">
                                          <p:val>
                                            <p:strVal val="#ppt_y"/>
                                          </p:val>
                                        </p:tav>
                                      </p:tavLst>
                                    </p:anim>
                                  </p:childTnLst>
                                </p:cTn>
                              </p:par>
                              <p:par>
                                <p:cTn id="59" presetID="37" presetClass="entr" presetSubtype="0" fill="hold" nodeType="with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fade">
                                      <p:cBhvr>
                                        <p:cTn id="61" dur="1000"/>
                                        <p:tgtEl>
                                          <p:spTgt spid="3">
                                            <p:txEl>
                                              <p:pRg st="8" end="8"/>
                                            </p:txEl>
                                          </p:spTgt>
                                        </p:tgtEl>
                                      </p:cBhvr>
                                    </p:animEffect>
                                    <p:anim calcmode="lin" valueType="num">
                                      <p:cBhvr>
                                        <p:cTn id="6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3" dur="900" decel="100000" fill="hold"/>
                                        <p:tgtEl>
                                          <p:spTgt spid="3">
                                            <p:txEl>
                                              <p:pRg st="8" end="8"/>
                                            </p:txEl>
                                          </p:spTgt>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3">
                                            <p:txEl>
                                              <p:pRg st="8" end="8"/>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3"/>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610600" cy="6400800"/>
          </a:xfrm>
        </p:spPr>
        <p:txBody>
          <a:bodyPr>
            <a:noAutofit/>
          </a:bodyPr>
          <a:lstStyle/>
          <a:p>
            <a:pPr marL="111125" indent="0">
              <a:buNone/>
            </a:pPr>
            <a:r>
              <a:rPr lang="en-US" sz="3600" dirty="0" smtClean="0">
                <a:solidFill>
                  <a:srgbClr val="002060"/>
                </a:solidFill>
              </a:rPr>
              <a:t>But the basic problem in </a:t>
            </a:r>
            <a:r>
              <a:rPr lang="en-US" sz="3600" dirty="0" smtClean="0">
                <a:solidFill>
                  <a:srgbClr val="002060"/>
                </a:solidFill>
              </a:rPr>
              <a:t>our country is that most </a:t>
            </a:r>
            <a:r>
              <a:rPr lang="en-US" sz="3600" dirty="0" smtClean="0">
                <a:solidFill>
                  <a:srgbClr val="002060"/>
                </a:solidFill>
              </a:rPr>
              <a:t>of the </a:t>
            </a:r>
            <a:r>
              <a:rPr lang="en-US" sz="3600" dirty="0" smtClean="0">
                <a:solidFill>
                  <a:srgbClr val="002060"/>
                </a:solidFill>
              </a:rPr>
              <a:t>people </a:t>
            </a:r>
            <a:r>
              <a:rPr lang="en-US" sz="3600" dirty="0" smtClean="0">
                <a:solidFill>
                  <a:srgbClr val="002060"/>
                </a:solidFill>
              </a:rPr>
              <a:t>specially students </a:t>
            </a:r>
            <a:r>
              <a:rPr lang="en-US" sz="3600" dirty="0" smtClean="0">
                <a:solidFill>
                  <a:srgbClr val="002060"/>
                </a:solidFill>
              </a:rPr>
              <a:t>do </a:t>
            </a:r>
            <a:r>
              <a:rPr lang="en-US" sz="3600" dirty="0" smtClean="0">
                <a:solidFill>
                  <a:srgbClr val="002060"/>
                </a:solidFill>
              </a:rPr>
              <a:t>not </a:t>
            </a:r>
            <a:r>
              <a:rPr lang="en-US" sz="3600" dirty="0" smtClean="0">
                <a:solidFill>
                  <a:srgbClr val="002060"/>
                </a:solidFill>
              </a:rPr>
              <a:t>consider it as a language rather they consider it as a subject </a:t>
            </a:r>
            <a:r>
              <a:rPr lang="en-US" sz="3600" dirty="0" smtClean="0">
                <a:solidFill>
                  <a:srgbClr val="002060"/>
                </a:solidFill>
              </a:rPr>
              <a:t>which </a:t>
            </a:r>
            <a:r>
              <a:rPr lang="en-US" sz="3600" dirty="0" smtClean="0">
                <a:solidFill>
                  <a:srgbClr val="002060"/>
                </a:solidFill>
              </a:rPr>
              <a:t>is absolutely wrong. If any one really wants to learn </a:t>
            </a:r>
            <a:r>
              <a:rPr lang="en-US" sz="3600" dirty="0" smtClean="0">
                <a:solidFill>
                  <a:srgbClr val="002060"/>
                </a:solidFill>
              </a:rPr>
              <a:t>English </a:t>
            </a:r>
            <a:r>
              <a:rPr lang="en-US" sz="3600" dirty="0" smtClean="0">
                <a:solidFill>
                  <a:srgbClr val="002060"/>
                </a:solidFill>
              </a:rPr>
              <a:t>he has to consider it </a:t>
            </a:r>
            <a:r>
              <a:rPr lang="en-US" sz="3600" dirty="0" smtClean="0">
                <a:solidFill>
                  <a:srgbClr val="002060"/>
                </a:solidFill>
              </a:rPr>
              <a:t>as a language </a:t>
            </a:r>
            <a:r>
              <a:rPr lang="en-US" sz="3600" dirty="0" smtClean="0">
                <a:solidFill>
                  <a:srgbClr val="002060"/>
                </a:solidFill>
              </a:rPr>
              <a:t>like his mother </a:t>
            </a:r>
            <a:r>
              <a:rPr lang="en-US" sz="3600" dirty="0" smtClean="0">
                <a:solidFill>
                  <a:srgbClr val="002060"/>
                </a:solidFill>
              </a:rPr>
              <a:t>tongue. Only </a:t>
            </a:r>
            <a:r>
              <a:rPr lang="en-US" sz="3600" dirty="0" smtClean="0">
                <a:solidFill>
                  <a:srgbClr val="002060"/>
                </a:solidFill>
              </a:rPr>
              <a:t>then he will be able to learn English otherwise not. In our </a:t>
            </a:r>
            <a:r>
              <a:rPr lang="en-US" sz="3600" dirty="0" smtClean="0">
                <a:solidFill>
                  <a:srgbClr val="002060"/>
                </a:solidFill>
              </a:rPr>
              <a:t>today's </a:t>
            </a:r>
            <a:r>
              <a:rPr lang="en-US" sz="3600" dirty="0" smtClean="0">
                <a:solidFill>
                  <a:srgbClr val="002060"/>
                </a:solidFill>
              </a:rPr>
              <a:t>lesson we will gradually discuss all the rules of learning </a:t>
            </a:r>
            <a:r>
              <a:rPr lang="en-US" sz="3600" dirty="0" smtClean="0">
                <a:solidFill>
                  <a:srgbClr val="002060"/>
                </a:solidFill>
              </a:rPr>
              <a:t>English</a:t>
            </a:r>
            <a:r>
              <a:rPr lang="en-US" sz="3600" dirty="0" smtClean="0">
                <a:solidFill>
                  <a:srgbClr val="002060"/>
                </a:solidFill>
              </a:rPr>
              <a:t>.</a:t>
            </a:r>
            <a:endParaRPr lang="en-US" sz="3600"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28600"/>
            <a:ext cx="7543800" cy="1112838"/>
          </a:xfrm>
        </p:spPr>
        <p:txBody>
          <a:bodyPr>
            <a:noAutofit/>
          </a:bodyPr>
          <a:lstStyle/>
          <a:p>
            <a:r>
              <a:rPr lang="en-US" sz="7200" dirty="0" smtClean="0">
                <a:solidFill>
                  <a:srgbClr val="FF0000"/>
                </a:solidFill>
              </a:rPr>
              <a:t>BANGLADESH PERSPECTIVE</a:t>
            </a:r>
            <a:endParaRPr lang="en-US" sz="7200" dirty="0">
              <a:solidFill>
                <a:srgbClr val="FF0000"/>
              </a:solidFill>
            </a:endParaRPr>
          </a:p>
        </p:txBody>
      </p:sp>
      <p:sp>
        <p:nvSpPr>
          <p:cNvPr id="3" name="Content Placeholder 2"/>
          <p:cNvSpPr>
            <a:spLocks noGrp="1"/>
          </p:cNvSpPr>
          <p:nvPr>
            <p:ph idx="1"/>
          </p:nvPr>
        </p:nvSpPr>
        <p:spPr>
          <a:xfrm>
            <a:off x="2971800" y="1600200"/>
            <a:ext cx="4572000" cy="4572000"/>
          </a:xfrm>
        </p:spPr>
        <p:txBody>
          <a:bodyPr>
            <a:noAutofit/>
          </a:bodyPr>
          <a:lstStyle/>
          <a:p>
            <a:r>
              <a:rPr lang="en-US" sz="6000" dirty="0" smtClean="0">
                <a:solidFill>
                  <a:srgbClr val="002060"/>
                </a:solidFill>
              </a:rPr>
              <a:t>R  -  Reading</a:t>
            </a:r>
          </a:p>
          <a:p>
            <a:r>
              <a:rPr lang="en-US" sz="6000" dirty="0" smtClean="0">
                <a:solidFill>
                  <a:srgbClr val="002060"/>
                </a:solidFill>
              </a:rPr>
              <a:t>W  -  Writing</a:t>
            </a:r>
          </a:p>
          <a:p>
            <a:r>
              <a:rPr lang="en-US" sz="6000" dirty="0" smtClean="0">
                <a:solidFill>
                  <a:srgbClr val="002060"/>
                </a:solidFill>
              </a:rPr>
              <a:t> L  -  Listening</a:t>
            </a:r>
          </a:p>
          <a:p>
            <a:r>
              <a:rPr lang="en-US" sz="6000" dirty="0" smtClean="0">
                <a:solidFill>
                  <a:srgbClr val="002060"/>
                </a:solidFill>
              </a:rPr>
              <a:t> S  -  Speaking</a:t>
            </a:r>
            <a:endParaRPr lang="en-US" sz="6000"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ppt_w</p:attrName>
                                        </p:attrNameLst>
                                      </p:cBhvr>
                                      <p:tavLst>
                                        <p:tav tm="0" fmla="#ppt_w*sin(2.5*pi*$)">
                                          <p:val>
                                            <p:fltVal val="0"/>
                                          </p:val>
                                        </p:tav>
                                        <p:tav tm="100000">
                                          <p:val>
                                            <p:fltVal val="1"/>
                                          </p:val>
                                        </p:tav>
                                      </p:tavLst>
                                    </p:anim>
                                    <p:anim calcmode="lin" valueType="num">
                                      <p:cBhvr>
                                        <p:cTn id="9" dur="5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1500"/>
                            </p:stCondLst>
                            <p:childTnLst>
                              <p:par>
                                <p:cTn id="11" presetID="41" presetClass="entr" presetSubtype="0" fill="hold" nodeType="after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par>
                          <p:cTn id="18" fill="hold">
                            <p:stCondLst>
                              <p:cond delay="2400"/>
                            </p:stCondLst>
                            <p:childTnLst>
                              <p:par>
                                <p:cTn id="19" presetID="41" presetClass="entr" presetSubtype="0" fill="hold" nodeType="after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1" end="1"/>
                                            </p:txEl>
                                          </p:spTgt>
                                        </p:tgtEl>
                                      </p:cBhvr>
                                    </p:animEffect>
                                  </p:childTnLst>
                                </p:cTn>
                              </p:par>
                            </p:childTnLst>
                          </p:cTn>
                        </p:par>
                        <p:par>
                          <p:cTn id="26" fill="hold">
                            <p:stCondLst>
                              <p:cond delay="33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2" end="2"/>
                                            </p:txEl>
                                          </p:spTgt>
                                        </p:tgtEl>
                                      </p:cBhvr>
                                    </p:animEffect>
                                  </p:childTnLst>
                                </p:cTn>
                              </p:par>
                            </p:childTnLst>
                          </p:cTn>
                        </p:par>
                        <p:par>
                          <p:cTn id="34" fill="hold">
                            <p:stCondLst>
                              <p:cond delay="4300"/>
                            </p:stCondLst>
                            <p:childTnLst>
                              <p:par>
                                <p:cTn id="35" presetID="41" presetClass="entr" presetSubtype="0" fill="hold" nodeType="afterEffect">
                                  <p:stCondLst>
                                    <p:cond delay="0"/>
                                  </p:stCondLst>
                                  <p:iterate type="lt">
                                    <p:tmPct val="10000"/>
                                  </p:iterate>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p:cTn id="37"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9"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67936"/>
          </a:xfrm>
        </p:spPr>
        <p:txBody>
          <a:bodyPr>
            <a:noAutofit/>
          </a:bodyPr>
          <a:lstStyle/>
          <a:p>
            <a:pPr algn="ctr"/>
            <a:r>
              <a:rPr lang="en-US" sz="5400" dirty="0" smtClean="0">
                <a:solidFill>
                  <a:srgbClr val="002060"/>
                </a:solidFill>
              </a:rPr>
              <a:t>INTERNATIONAL PERSPECTIVE</a:t>
            </a:r>
            <a:endParaRPr lang="en-US" sz="5400" dirty="0">
              <a:solidFill>
                <a:srgbClr val="002060"/>
              </a:solidFill>
            </a:endParaRPr>
          </a:p>
        </p:txBody>
      </p:sp>
      <p:pic>
        <p:nvPicPr>
          <p:cNvPr id="1026" name="Picture 2" descr="C:\Users\Rashedul Haque\AppData\Local\Microsoft\Windows\Temporary Internet Files\Content.IE5\UKS4WCYX\MC900438067[1].png"/>
          <p:cNvPicPr>
            <a:picLocks noChangeAspect="1" noChangeArrowheads="1"/>
          </p:cNvPicPr>
          <p:nvPr/>
        </p:nvPicPr>
        <p:blipFill>
          <a:blip r:embed="rId2"/>
          <a:srcRect/>
          <a:stretch>
            <a:fillRect/>
          </a:stretch>
        </p:blipFill>
        <p:spPr bwMode="auto">
          <a:xfrm>
            <a:off x="1371600" y="990600"/>
            <a:ext cx="6324600" cy="5867400"/>
          </a:xfrm>
          <a:prstGeom prst="rect">
            <a:avLst/>
          </a:prstGeom>
          <a:noFill/>
        </p:spPr>
      </p:pic>
      <p:sp>
        <p:nvSpPr>
          <p:cNvPr id="4" name="Content Placeholder 2"/>
          <p:cNvSpPr>
            <a:spLocks noGrp="1"/>
          </p:cNvSpPr>
          <p:nvPr>
            <p:ph idx="1"/>
          </p:nvPr>
        </p:nvSpPr>
        <p:spPr>
          <a:xfrm>
            <a:off x="2133600" y="1752600"/>
            <a:ext cx="5638800" cy="4267200"/>
          </a:xfrm>
        </p:spPr>
        <p:txBody>
          <a:bodyPr>
            <a:noAutofit/>
          </a:bodyPr>
          <a:lstStyle/>
          <a:p>
            <a:r>
              <a:rPr lang="en-US" sz="5400" dirty="0" smtClean="0">
                <a:solidFill>
                  <a:srgbClr val="FF0000"/>
                </a:solidFill>
              </a:rPr>
              <a:t> L  -  Listening</a:t>
            </a:r>
          </a:p>
          <a:p>
            <a:r>
              <a:rPr lang="en-US" sz="5400" dirty="0" smtClean="0">
                <a:solidFill>
                  <a:srgbClr val="FF0000"/>
                </a:solidFill>
              </a:rPr>
              <a:t> S  -  Speaking</a:t>
            </a:r>
          </a:p>
          <a:p>
            <a:r>
              <a:rPr lang="en-US" sz="5400" dirty="0" smtClean="0">
                <a:solidFill>
                  <a:srgbClr val="FF0000"/>
                </a:solidFill>
              </a:rPr>
              <a:t> R  -  Reading</a:t>
            </a:r>
          </a:p>
          <a:p>
            <a:r>
              <a:rPr lang="en-US" sz="5400" dirty="0" smtClean="0">
                <a:solidFill>
                  <a:srgbClr val="FF0000"/>
                </a:solidFill>
              </a:rPr>
              <a:t> W  -  Writing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2" presetClass="entr" presetSubtype="12"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6" fill="hold"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additive="base">
                                        <p:cTn id="16"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2" presetClass="entr" presetSubtype="9" fill="hold" nodeType="after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additive="base">
                                        <p:cTn id="21"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
                                            <p:txEl>
                                              <p:pRg st="2" end="2"/>
                                            </p:txEl>
                                          </p:spTgt>
                                        </p:tgtEl>
                                        <p:attrNameLst>
                                          <p:attrName>ppt_y</p:attrName>
                                        </p:attrNameLst>
                                      </p:cBhvr>
                                      <p:tavLst>
                                        <p:tav tm="0">
                                          <p:val>
                                            <p:strVal val="0-#ppt_h/2"/>
                                          </p:val>
                                        </p:tav>
                                        <p:tav tm="100000">
                                          <p:val>
                                            <p:strVal val="#ppt_y"/>
                                          </p:val>
                                        </p:tav>
                                      </p:tavLst>
                                    </p:anim>
                                  </p:childTnLst>
                                </p:cTn>
                              </p:par>
                            </p:childTnLst>
                          </p:cTn>
                        </p:par>
                        <p:par>
                          <p:cTn id="23" fill="hold">
                            <p:stCondLst>
                              <p:cond delay="3500"/>
                            </p:stCondLst>
                            <p:childTnLst>
                              <p:par>
                                <p:cTn id="24" presetID="2" presetClass="entr" presetSubtype="3" fill="hold" nodeType="after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 calcmode="lin" valueType="num">
                                      <p:cBhvr additive="base">
                                        <p:cTn id="26" dur="500" fill="hold"/>
                                        <p:tgtEl>
                                          <p:spTgt spid="4">
                                            <p:txEl>
                                              <p:pRg st="3" end="3"/>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4">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1066800"/>
          </a:xfrm>
        </p:spPr>
        <p:txBody>
          <a:bodyPr>
            <a:noAutofit/>
          </a:bodyPr>
          <a:lstStyle/>
          <a:p>
            <a:pPr algn="ctr"/>
            <a:r>
              <a:rPr lang="en-US" sz="4000" dirty="0" smtClean="0">
                <a:solidFill>
                  <a:srgbClr val="002060"/>
                </a:solidFill>
              </a:rPr>
              <a:t>WHY SHOULD WE LEARN ENGLISH</a:t>
            </a:r>
            <a:endParaRPr lang="en-US" sz="4000" dirty="0">
              <a:solidFill>
                <a:srgbClr val="002060"/>
              </a:solidFill>
            </a:endParaRPr>
          </a:p>
        </p:txBody>
      </p:sp>
      <p:sp>
        <p:nvSpPr>
          <p:cNvPr id="3" name="Content Placeholder 2"/>
          <p:cNvSpPr>
            <a:spLocks noGrp="1"/>
          </p:cNvSpPr>
          <p:nvPr>
            <p:ph idx="1"/>
          </p:nvPr>
        </p:nvSpPr>
        <p:spPr/>
        <p:txBody>
          <a:bodyPr>
            <a:normAutofit/>
          </a:bodyPr>
          <a:lstStyle/>
          <a:p>
            <a:pPr marL="7938" indent="-7938">
              <a:buNone/>
            </a:pPr>
            <a:r>
              <a:rPr lang="en-US" sz="3600" dirty="0" smtClean="0">
                <a:solidFill>
                  <a:srgbClr val="660066"/>
                </a:solidFill>
              </a:rPr>
              <a:t>English is the most widely spoken language in the world based on the distribution of native speakers</a:t>
            </a:r>
          </a:p>
          <a:p>
            <a:pPr marL="787400" indent="-7938">
              <a:buFont typeface="Wingdings" pitchFamily="2" charset="2"/>
              <a:buChar char="v"/>
            </a:pPr>
            <a:r>
              <a:rPr lang="en-US" sz="3000" dirty="0" smtClean="0">
                <a:solidFill>
                  <a:srgbClr val="660066"/>
                </a:solidFill>
              </a:rPr>
              <a:t>  There are 400 million native English speakers world wide.</a:t>
            </a:r>
          </a:p>
          <a:p>
            <a:pPr marL="787400" indent="-7938">
              <a:buFont typeface="Wingdings" pitchFamily="2" charset="2"/>
              <a:buChar char="v"/>
            </a:pPr>
            <a:r>
              <a:rPr lang="en-US" sz="3000" dirty="0" smtClean="0">
                <a:solidFill>
                  <a:srgbClr val="660066"/>
                </a:solidFill>
              </a:rPr>
              <a:t>  There are 500 million speakers of English as a second or foreign language</a:t>
            </a:r>
          </a:p>
          <a:p>
            <a:pPr marL="7938" indent="-7938">
              <a:buNone/>
            </a:pPr>
            <a:endParaRPr lang="en-US" sz="1600" dirty="0" smtClean="0">
              <a:solidFill>
                <a:srgbClr val="660066"/>
              </a:solidFill>
            </a:endParaRPr>
          </a:p>
          <a:p>
            <a:pPr>
              <a:buNone/>
            </a:pPr>
            <a:endParaRPr lang="en-US" sz="3000" dirty="0" smtClean="0">
              <a:solidFill>
                <a:srgbClr val="66006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34"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from="(-#ppt_w/2)" to="(#ppt_x)" calcmode="lin" valueType="num">
                                      <p:cBhvr>
                                        <p:cTn id="12" dur="600" fill="hold">
                                          <p:stCondLst>
                                            <p:cond delay="0"/>
                                          </p:stCondLst>
                                        </p:cTn>
                                        <p:tgtEl>
                                          <p:spTgt spid="3">
                                            <p:txEl>
                                              <p:pRg st="0" end="0"/>
                                            </p:txEl>
                                          </p:spTgt>
                                        </p:tgtEl>
                                        <p:attrNameLst>
                                          <p:attrName>ppt_x</p:attrName>
                                        </p:attrNameLst>
                                      </p:cBhvr>
                                    </p:anim>
                                    <p:anim from="0" to="-1.0" calcmode="lin" valueType="num">
                                      <p:cBhvr>
                                        <p:cTn id="13" dur="200" decel="50000" autoRev="1" fill="hold">
                                          <p:stCondLst>
                                            <p:cond delay="600"/>
                                          </p:stCondLst>
                                        </p:cTn>
                                        <p:tgtEl>
                                          <p:spTgt spid="3">
                                            <p:txEl>
                                              <p:pRg st="0" end="0"/>
                                            </p:txEl>
                                          </p:spTgt>
                                        </p:tgtEl>
                                        <p:attrNameLst>
                                          <p:attrName>xshear</p:attrName>
                                        </p:attrNameLst>
                                      </p:cBhvr>
                                    </p:anim>
                                    <p:animScale>
                                      <p:cBhvr>
                                        <p:cTn id="14" dur="200" decel="100000" autoRev="1" fill="hold">
                                          <p:stCondLst>
                                            <p:cond delay="600"/>
                                          </p:stCondLst>
                                        </p:cTn>
                                        <p:tgtEl>
                                          <p:spTgt spid="3">
                                            <p:txEl>
                                              <p:pRg st="0" end="0"/>
                                            </p:txEl>
                                          </p:spTgt>
                                        </p:tgtEl>
                                      </p:cBhvr>
                                      <p:from x="100000" y="100000"/>
                                      <p:to x="80000" y="100000"/>
                                    </p:animScale>
                                    <p:anim by="(#ppt_h/3+#ppt_w*0.1)" calcmode="lin" valueType="num">
                                      <p:cBhvr additive="sum">
                                        <p:cTn id="15" dur="200" decel="100000" autoRev="1" fill="hold">
                                          <p:stCondLst>
                                            <p:cond delay="600"/>
                                          </p:stCondLst>
                                        </p:cTn>
                                        <p:tgtEl>
                                          <p:spTgt spid="3">
                                            <p:txEl>
                                              <p:pRg st="0" end="0"/>
                                            </p:txEl>
                                          </p:spTgt>
                                        </p:tgtEl>
                                        <p:attrNameLst>
                                          <p:attrName>ppt_x</p:attrName>
                                        </p:attrNameLst>
                                      </p:cBhvr>
                                    </p:anim>
                                  </p:childTnLst>
                                </p:cTn>
                              </p:par>
                            </p:childTnLst>
                          </p:cTn>
                        </p:par>
                        <p:par>
                          <p:cTn id="16" fill="hold">
                            <p:stCondLst>
                              <p:cond delay="1500"/>
                            </p:stCondLst>
                            <p:childTnLst>
                              <p:par>
                                <p:cTn id="17" presetID="34" presetClass="entr" presetSubtype="0" fill="hold"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from="(-#ppt_w/2)" to="(#ppt_x)" calcmode="lin" valueType="num">
                                      <p:cBhvr>
                                        <p:cTn id="19" dur="600" fill="hold">
                                          <p:stCondLst>
                                            <p:cond delay="0"/>
                                          </p:stCondLst>
                                        </p:cTn>
                                        <p:tgtEl>
                                          <p:spTgt spid="3">
                                            <p:txEl>
                                              <p:pRg st="1" end="1"/>
                                            </p:txEl>
                                          </p:spTgt>
                                        </p:tgtEl>
                                        <p:attrNameLst>
                                          <p:attrName>ppt_x</p:attrName>
                                        </p:attrNameLst>
                                      </p:cBhvr>
                                    </p:anim>
                                    <p:anim from="0" to="-1.0" calcmode="lin" valueType="num">
                                      <p:cBhvr>
                                        <p:cTn id="20" dur="200" decel="50000" autoRev="1" fill="hold">
                                          <p:stCondLst>
                                            <p:cond delay="600"/>
                                          </p:stCondLst>
                                        </p:cTn>
                                        <p:tgtEl>
                                          <p:spTgt spid="3">
                                            <p:txEl>
                                              <p:pRg st="1" end="1"/>
                                            </p:txEl>
                                          </p:spTgt>
                                        </p:tgtEl>
                                        <p:attrNameLst>
                                          <p:attrName>xshear</p:attrName>
                                        </p:attrNameLst>
                                      </p:cBhvr>
                                    </p:anim>
                                    <p:animScale>
                                      <p:cBhvr>
                                        <p:cTn id="21" dur="200" decel="100000" autoRev="1" fill="hold">
                                          <p:stCondLst>
                                            <p:cond delay="600"/>
                                          </p:stCondLst>
                                        </p:cTn>
                                        <p:tgtEl>
                                          <p:spTgt spid="3">
                                            <p:txEl>
                                              <p:pRg st="1" end="1"/>
                                            </p:txEl>
                                          </p:spTgt>
                                        </p:tgtEl>
                                      </p:cBhvr>
                                      <p:from x="100000" y="100000"/>
                                      <p:to x="80000" y="100000"/>
                                    </p:animScale>
                                    <p:anim by="(#ppt_h/3+#ppt_w*0.1)" calcmode="lin" valueType="num">
                                      <p:cBhvr additive="sum">
                                        <p:cTn id="22" dur="200" decel="100000" autoRev="1" fill="hold">
                                          <p:stCondLst>
                                            <p:cond delay="600"/>
                                          </p:stCondLst>
                                        </p:cTn>
                                        <p:tgtEl>
                                          <p:spTgt spid="3">
                                            <p:txEl>
                                              <p:pRg st="1" end="1"/>
                                            </p:txEl>
                                          </p:spTgt>
                                        </p:tgtEl>
                                        <p:attrNameLst>
                                          <p:attrName>ppt_x</p:attrName>
                                        </p:attrNameLst>
                                      </p:cBhvr>
                                    </p:anim>
                                  </p:childTnLst>
                                </p:cTn>
                              </p:par>
                            </p:childTnLst>
                          </p:cTn>
                        </p:par>
                        <p:par>
                          <p:cTn id="23" fill="hold">
                            <p:stCondLst>
                              <p:cond delay="2500"/>
                            </p:stCondLst>
                            <p:childTnLst>
                              <p:par>
                                <p:cTn id="24" presetID="34" presetClass="entr" presetSubtype="0" fill="hold" nodeType="after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from="(-#ppt_w/2)" to="(#ppt_x)" calcmode="lin" valueType="num">
                                      <p:cBhvr>
                                        <p:cTn id="26" dur="600" fill="hold">
                                          <p:stCondLst>
                                            <p:cond delay="0"/>
                                          </p:stCondLst>
                                        </p:cTn>
                                        <p:tgtEl>
                                          <p:spTgt spid="3">
                                            <p:txEl>
                                              <p:pRg st="2" end="2"/>
                                            </p:txEl>
                                          </p:spTgt>
                                        </p:tgtEl>
                                        <p:attrNameLst>
                                          <p:attrName>ppt_x</p:attrName>
                                        </p:attrNameLst>
                                      </p:cBhvr>
                                    </p:anim>
                                    <p:anim from="0" to="-1.0" calcmode="lin" valueType="num">
                                      <p:cBhvr>
                                        <p:cTn id="27" dur="200" decel="50000" autoRev="1" fill="hold">
                                          <p:stCondLst>
                                            <p:cond delay="600"/>
                                          </p:stCondLst>
                                        </p:cTn>
                                        <p:tgtEl>
                                          <p:spTgt spid="3">
                                            <p:txEl>
                                              <p:pRg st="2" end="2"/>
                                            </p:txEl>
                                          </p:spTgt>
                                        </p:tgtEl>
                                        <p:attrNameLst>
                                          <p:attrName>xshear</p:attrName>
                                        </p:attrNameLst>
                                      </p:cBhvr>
                                    </p:anim>
                                    <p:animScale>
                                      <p:cBhvr>
                                        <p:cTn id="28" dur="200" decel="100000" autoRev="1" fill="hold">
                                          <p:stCondLst>
                                            <p:cond delay="600"/>
                                          </p:stCondLst>
                                        </p:cTn>
                                        <p:tgtEl>
                                          <p:spTgt spid="3">
                                            <p:txEl>
                                              <p:pRg st="2" end="2"/>
                                            </p:txEl>
                                          </p:spTgt>
                                        </p:tgtEl>
                                      </p:cBhvr>
                                      <p:from x="100000" y="100000"/>
                                      <p:to x="80000" y="100000"/>
                                    </p:animScale>
                                    <p:anim by="(#ppt_h/3+#ppt_w*0.1)" calcmode="lin" valueType="num">
                                      <p:cBhvr additive="sum">
                                        <p:cTn id="29" dur="200" decel="100000" autoRev="1" fill="hold">
                                          <p:stCondLst>
                                            <p:cond delay="600"/>
                                          </p:stCondLst>
                                        </p:cTn>
                                        <p:tgtEl>
                                          <p:spTgt spid="3">
                                            <p:txEl>
                                              <p:pRg st="2" end="2"/>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solidFill>
                  <a:srgbClr val="FF0000"/>
                </a:solidFill>
              </a:rPr>
              <a:t>WHY ENGLISH IS SO IMPORTANT</a:t>
            </a:r>
            <a:endParaRPr lang="en-US" dirty="0">
              <a:solidFill>
                <a:srgbClr val="FF0000"/>
              </a:solidFill>
            </a:endParaRPr>
          </a:p>
        </p:txBody>
      </p:sp>
      <p:sp>
        <p:nvSpPr>
          <p:cNvPr id="3" name="Content Placeholder 2"/>
          <p:cNvSpPr>
            <a:spLocks noGrp="1"/>
          </p:cNvSpPr>
          <p:nvPr>
            <p:ph idx="1"/>
          </p:nvPr>
        </p:nvSpPr>
        <p:spPr>
          <a:xfrm>
            <a:off x="304800" y="1295400"/>
            <a:ext cx="8534400" cy="5257800"/>
          </a:xfrm>
        </p:spPr>
        <p:txBody>
          <a:bodyPr>
            <a:normAutofit/>
          </a:bodyPr>
          <a:lstStyle/>
          <a:p>
            <a:pPr>
              <a:buNone/>
            </a:pPr>
            <a:r>
              <a:rPr lang="en-US" sz="4000" dirty="0" smtClean="0">
                <a:solidFill>
                  <a:srgbClr val="002060"/>
                </a:solidFill>
              </a:rPr>
              <a:t> </a:t>
            </a:r>
            <a:r>
              <a:rPr lang="en-US" sz="4000" dirty="0" smtClean="0">
                <a:solidFill>
                  <a:srgbClr val="002060"/>
                </a:solidFill>
              </a:rPr>
              <a:t>Communication</a:t>
            </a:r>
            <a:endParaRPr lang="en-US" sz="4000" dirty="0" smtClean="0"/>
          </a:p>
          <a:p>
            <a:pPr indent="-222250"/>
            <a:r>
              <a:rPr lang="en-US" sz="3600" dirty="0" smtClean="0">
                <a:solidFill>
                  <a:srgbClr val="002060"/>
                </a:solidFill>
              </a:rPr>
              <a:t>English is the main language  in  the United States, the United Kingdom, Canada,  Australia,  New Zealand, and Ireland</a:t>
            </a:r>
            <a:r>
              <a:rPr lang="en-US" sz="3600" dirty="0" smtClean="0">
                <a:solidFill>
                  <a:srgbClr val="002060"/>
                </a:solidFill>
              </a:rPr>
              <a:t>.</a:t>
            </a:r>
          </a:p>
          <a:p>
            <a:pPr indent="-222250"/>
            <a:r>
              <a:rPr lang="en-US" sz="3600" dirty="0" smtClean="0">
                <a:solidFill>
                  <a:srgbClr val="002060"/>
                </a:solidFill>
              </a:rPr>
              <a:t>English is studied as a foreign language in countries even through it is not used as a means of communication.</a:t>
            </a:r>
          </a:p>
          <a:p>
            <a:pPr indent="-222250"/>
            <a:endParaRPr lang="en-US" dirty="0" smtClean="0">
              <a:solidFill>
                <a:srgbClr val="002060"/>
              </a:solidFill>
            </a:endParaRPr>
          </a:p>
          <a:p>
            <a:pPr indent="-7938"/>
            <a:endParaRPr lang="en-US" sz="2400" dirty="0" smtClean="0">
              <a:solidFill>
                <a:srgbClr val="002060"/>
              </a:solidFill>
            </a:endParaRPr>
          </a:p>
          <a:p>
            <a:pPr indent="-7938"/>
            <a:endParaRPr lang="en-US" sz="2400"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3"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
                                        <p:tgtEl>
                                          <p:spTgt spid="3">
                                            <p:txEl>
                                              <p:pRg st="1" end="1"/>
                                            </p:txEl>
                                          </p:spTgt>
                                        </p:tgtEl>
                                      </p:cBhvr>
                                    </p:animEffect>
                                    <p:anim calcmode="lin" valueType="num">
                                      <p:cBhvr>
                                        <p:cTn id="20" dur="4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400" fill="hold"/>
                                        <p:tgtEl>
                                          <p:spTgt spid="3">
                                            <p:txEl>
                                              <p:pRg st="1" end="1"/>
                                            </p:txEl>
                                          </p:spTgt>
                                        </p:tgtEl>
                                        <p:attrNameLst>
                                          <p:attrName>ppt_y</p:attrName>
                                        </p:attrNameLst>
                                      </p:cBhvr>
                                      <p:tavLst>
                                        <p:tav tm="0">
                                          <p:val>
                                            <p:strVal val="#ppt_y+0.31"/>
                                          </p:val>
                                        </p:tav>
                                        <p:tav tm="100000">
                                          <p:val>
                                            <p:strVal val="#ppt_y+0.31"/>
                                          </p:val>
                                        </p:tav>
                                      </p:tavLst>
                                    </p:anim>
                                    <p:anim calcmode="lin" valueType="num">
                                      <p:cBhvr>
                                        <p:cTn id="22" dur="600" decel="50000" fill="hold">
                                          <p:stCondLst>
                                            <p:cond delay="400"/>
                                          </p:stCondLst>
                                        </p:cTn>
                                        <p:tgtEl>
                                          <p:spTgt spid="3">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3" dur="600" decel="50000" fill="hold">
                                          <p:stCondLst>
                                            <p:cond delay="400"/>
                                          </p:stCondLst>
                                        </p:cTn>
                                        <p:tgtEl>
                                          <p:spTgt spid="3">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3"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
                                        <p:tgtEl>
                                          <p:spTgt spid="3">
                                            <p:txEl>
                                              <p:pRg st="2" end="2"/>
                                            </p:txEl>
                                          </p:spTgt>
                                        </p:tgtEl>
                                      </p:cBhvr>
                                    </p:animEffect>
                                    <p:anim calcmode="lin" valueType="num">
                                      <p:cBhvr>
                                        <p:cTn id="29" dur="4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400" fill="hold"/>
                                        <p:tgtEl>
                                          <p:spTgt spid="3">
                                            <p:txEl>
                                              <p:pRg st="2" end="2"/>
                                            </p:txEl>
                                          </p:spTgt>
                                        </p:tgtEl>
                                        <p:attrNameLst>
                                          <p:attrName>ppt_y</p:attrName>
                                        </p:attrNameLst>
                                      </p:cBhvr>
                                      <p:tavLst>
                                        <p:tav tm="0">
                                          <p:val>
                                            <p:strVal val="#ppt_y+0.31"/>
                                          </p:val>
                                        </p:tav>
                                        <p:tav tm="100000">
                                          <p:val>
                                            <p:strVal val="#ppt_y+0.31"/>
                                          </p:val>
                                        </p:tav>
                                      </p:tavLst>
                                    </p:anim>
                                    <p:anim calcmode="lin" valueType="num">
                                      <p:cBhvr>
                                        <p:cTn id="31" dur="600" decel="50000" fill="hold">
                                          <p:stCondLst>
                                            <p:cond delay="400"/>
                                          </p:stCondLst>
                                        </p:cTn>
                                        <p:tgtEl>
                                          <p:spTgt spid="3">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600" decel="50000" fill="hold">
                                          <p:stCondLst>
                                            <p:cond delay="400"/>
                                          </p:stCondLst>
                                        </p:cTn>
                                        <p:tgtEl>
                                          <p:spTgt spid="3">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0"/>
            <a:ext cx="8610600" cy="6172200"/>
          </a:xfrm>
        </p:spPr>
        <p:txBody>
          <a:bodyPr>
            <a:noAutofit/>
          </a:bodyPr>
          <a:lstStyle/>
          <a:p>
            <a:pPr indent="-222250"/>
            <a:r>
              <a:rPr lang="en-US" sz="3600" dirty="0" smtClean="0">
                <a:solidFill>
                  <a:srgbClr val="002060"/>
                </a:solidFill>
              </a:rPr>
              <a:t>In many countries, English is widely used, particularly among people who have no other language in common, even through English is not the main language of the country. For example, English is widely used in Hong Kong, Singapore, Nigeria, the Philippines, and Malaysia. In these countries, it is often used as a means of communication between people who use different dialects of their native language</a:t>
            </a:r>
            <a:r>
              <a:rPr lang="en-US" sz="3600" dirty="0" smtClean="0">
                <a:solidFill>
                  <a:srgbClr val="002060"/>
                </a:solidFill>
              </a:rPr>
              <a:t>.</a:t>
            </a:r>
          </a:p>
          <a:p>
            <a:pPr indent="-222250"/>
            <a:r>
              <a:rPr lang="en-US" sz="3600" dirty="0" smtClean="0">
                <a:solidFill>
                  <a:srgbClr val="002060"/>
                </a:solidFill>
              </a:rPr>
              <a:t>English </a:t>
            </a:r>
            <a:r>
              <a:rPr lang="en-US" sz="3600" dirty="0" smtClean="0">
                <a:solidFill>
                  <a:srgbClr val="002060"/>
                </a:solidFill>
              </a:rPr>
              <a:t>is most commonly taught as foreign language</a:t>
            </a:r>
            <a:r>
              <a:rPr lang="en-US" sz="3600" dirty="0" smtClean="0">
                <a:solidFill>
                  <a:srgbClr val="002060"/>
                </a:solidFill>
              </a:rPr>
              <a:t>.</a:t>
            </a:r>
            <a:endParaRPr lang="en-US" sz="3600"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Rashedul Haque\AppData\Local\Microsoft\Windows\Temporary Internet Files\Content.IE5\UKS4WCYX\MC900312092[1].wmf"/>
          <p:cNvPicPr>
            <a:picLocks noChangeAspect="1" noChangeArrowheads="1"/>
          </p:cNvPicPr>
          <p:nvPr/>
        </p:nvPicPr>
        <p:blipFill>
          <a:blip r:embed="rId2"/>
          <a:srcRect/>
          <a:stretch>
            <a:fillRect/>
          </a:stretch>
        </p:blipFill>
        <p:spPr bwMode="auto">
          <a:xfrm>
            <a:off x="7289597" y="3810000"/>
            <a:ext cx="1854403" cy="1810512"/>
          </a:xfrm>
          <a:prstGeom prst="rect">
            <a:avLst/>
          </a:prstGeom>
          <a:noFill/>
        </p:spPr>
      </p:pic>
      <p:sp>
        <p:nvSpPr>
          <p:cNvPr id="3" name="Content Placeholder 2"/>
          <p:cNvSpPr>
            <a:spLocks noGrp="1"/>
          </p:cNvSpPr>
          <p:nvPr>
            <p:ph idx="1"/>
          </p:nvPr>
        </p:nvSpPr>
        <p:spPr>
          <a:xfrm>
            <a:off x="228600" y="228600"/>
            <a:ext cx="8229600" cy="6324600"/>
          </a:xfrm>
        </p:spPr>
        <p:txBody>
          <a:bodyPr>
            <a:normAutofit/>
          </a:bodyPr>
          <a:lstStyle/>
          <a:p>
            <a:pPr>
              <a:buNone/>
            </a:pPr>
            <a:r>
              <a:rPr lang="en-US" sz="6600" dirty="0" smtClean="0">
                <a:solidFill>
                  <a:srgbClr val="FF0000"/>
                </a:solidFill>
              </a:rPr>
              <a:t>News, Information</a:t>
            </a:r>
          </a:p>
          <a:p>
            <a:pPr indent="-7938">
              <a:buNone/>
            </a:pPr>
            <a:endParaRPr lang="en-US" sz="1300" dirty="0" smtClean="0">
              <a:solidFill>
                <a:srgbClr val="002060"/>
              </a:solidFill>
            </a:endParaRPr>
          </a:p>
          <a:p>
            <a:pPr marL="120650" indent="-120650">
              <a:tabLst>
                <a:tab pos="120650" algn="l"/>
              </a:tabLst>
            </a:pPr>
            <a:r>
              <a:rPr lang="en-US" sz="3600" dirty="0" smtClean="0">
                <a:solidFill>
                  <a:srgbClr val="002060"/>
                </a:solidFill>
              </a:rPr>
              <a:t>English is the main language of news and information system in the world.</a:t>
            </a:r>
          </a:p>
          <a:p>
            <a:pPr marL="120650" indent="-120650">
              <a:tabLst>
                <a:tab pos="120650" algn="l"/>
              </a:tabLst>
            </a:pPr>
            <a:r>
              <a:rPr lang="en-US" sz="3600" dirty="0" smtClean="0">
                <a:solidFill>
                  <a:srgbClr val="002060"/>
                </a:solidFill>
              </a:rPr>
              <a:t>English is the language used in business and government even in countries where it is not the main </a:t>
            </a:r>
            <a:r>
              <a:rPr lang="en-US" sz="3600" dirty="0" smtClean="0">
                <a:solidFill>
                  <a:srgbClr val="002060"/>
                </a:solidFill>
              </a:rPr>
              <a:t>language</a:t>
            </a:r>
            <a:r>
              <a:rPr lang="en-US" sz="3600" dirty="0" smtClean="0">
                <a:solidFill>
                  <a:srgbClr val="002060"/>
                </a:solidFill>
              </a:rPr>
              <a:t>.</a:t>
            </a:r>
          </a:p>
          <a:p>
            <a:pPr marL="134938" indent="-134938"/>
            <a:r>
              <a:rPr lang="en-US" sz="3600" dirty="0" smtClean="0">
                <a:solidFill>
                  <a:srgbClr val="002060"/>
                </a:solidFill>
              </a:rPr>
              <a:t>75% of all telex massages and telegrams are sent in English.</a:t>
            </a:r>
          </a:p>
          <a:p>
            <a:pPr marL="134938" indent="-134938"/>
            <a:r>
              <a:rPr lang="en-US" sz="3600" dirty="0" smtClean="0">
                <a:solidFill>
                  <a:srgbClr val="002060"/>
                </a:solidFill>
              </a:rPr>
              <a:t>80% of computer data is processed and stored in English</a:t>
            </a:r>
            <a:r>
              <a:rPr lang="en-US" sz="3600" dirty="0" smtClean="0">
                <a:solidFill>
                  <a:srgbClr val="002060"/>
                </a:solidFill>
              </a:rPr>
              <a:t>.</a:t>
            </a:r>
            <a:endParaRPr lang="en-US" sz="3600" dirty="0" smtClean="0">
              <a:solidFill>
                <a:srgbClr val="002060"/>
              </a:solidFill>
            </a:endParaRPr>
          </a:p>
        </p:txBody>
      </p:sp>
      <p:grpSp>
        <p:nvGrpSpPr>
          <p:cNvPr id="2056" name="Group 8"/>
          <p:cNvGrpSpPr>
            <a:grpSpLocks noChangeAspect="1"/>
          </p:cNvGrpSpPr>
          <p:nvPr/>
        </p:nvGrpSpPr>
        <p:grpSpPr bwMode="auto">
          <a:xfrm>
            <a:off x="7778750" y="1219200"/>
            <a:ext cx="1365250" cy="1825625"/>
            <a:chOff x="288" y="2784"/>
            <a:chExt cx="860" cy="1150"/>
          </a:xfrm>
          <a:effectLst>
            <a:outerShdw blurRad="1270000" dist="1574800" dir="6120000" sx="122000" sy="122000" algn="ctr" rotWithShape="0">
              <a:srgbClr val="000000">
                <a:alpha val="0"/>
              </a:srgbClr>
            </a:outerShdw>
          </a:effectLst>
        </p:grpSpPr>
        <p:sp>
          <p:nvSpPr>
            <p:cNvPr id="2055" name="AutoShape 7"/>
            <p:cNvSpPr>
              <a:spLocks noChangeAspect="1" noChangeArrowheads="1" noTextEdit="1"/>
            </p:cNvSpPr>
            <p:nvPr/>
          </p:nvSpPr>
          <p:spPr bwMode="auto">
            <a:xfrm>
              <a:off x="288" y="2784"/>
              <a:ext cx="860" cy="1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57" name="Freeform 9"/>
            <p:cNvSpPr>
              <a:spLocks/>
            </p:cNvSpPr>
            <p:nvPr/>
          </p:nvSpPr>
          <p:spPr bwMode="auto">
            <a:xfrm>
              <a:off x="385" y="2838"/>
              <a:ext cx="633" cy="648"/>
            </a:xfrm>
            <a:custGeom>
              <a:avLst/>
              <a:gdLst/>
              <a:ahLst/>
              <a:cxnLst>
                <a:cxn ang="0">
                  <a:pos x="1001" y="1294"/>
                </a:cxn>
                <a:cxn ang="0">
                  <a:pos x="1023" y="1292"/>
                </a:cxn>
                <a:cxn ang="0">
                  <a:pos x="1062" y="1286"/>
                </a:cxn>
                <a:cxn ang="0">
                  <a:pos x="1110" y="1271"/>
                </a:cxn>
                <a:cxn ang="0">
                  <a:pos x="1162" y="1245"/>
                </a:cxn>
                <a:cxn ang="0">
                  <a:pos x="1209" y="1203"/>
                </a:cxn>
                <a:cxn ang="0">
                  <a:pos x="1245" y="1143"/>
                </a:cxn>
                <a:cxn ang="0">
                  <a:pos x="1263" y="1063"/>
                </a:cxn>
                <a:cxn ang="0">
                  <a:pos x="1259" y="958"/>
                </a:cxn>
                <a:cxn ang="0">
                  <a:pos x="1231" y="833"/>
                </a:cxn>
                <a:cxn ang="0">
                  <a:pos x="1181" y="697"/>
                </a:cxn>
                <a:cxn ang="0">
                  <a:pos x="1108" y="557"/>
                </a:cxn>
                <a:cxn ang="0">
                  <a:pos x="1017" y="417"/>
                </a:cxn>
                <a:cxn ang="0">
                  <a:pos x="905" y="288"/>
                </a:cxn>
                <a:cxn ang="0">
                  <a:pos x="776" y="174"/>
                </a:cxn>
                <a:cxn ang="0">
                  <a:pos x="631" y="84"/>
                </a:cxn>
                <a:cxn ang="0">
                  <a:pos x="522" y="40"/>
                </a:cxn>
                <a:cxn ang="0">
                  <a:pos x="463" y="23"/>
                </a:cxn>
                <a:cxn ang="0">
                  <a:pos x="408" y="11"/>
                </a:cxn>
                <a:cxn ang="0">
                  <a:pos x="356" y="4"/>
                </a:cxn>
                <a:cxn ang="0">
                  <a:pos x="306" y="0"/>
                </a:cxn>
                <a:cxn ang="0">
                  <a:pos x="259" y="2"/>
                </a:cxn>
                <a:cxn ang="0">
                  <a:pos x="216" y="8"/>
                </a:cxn>
                <a:cxn ang="0">
                  <a:pos x="177" y="20"/>
                </a:cxn>
                <a:cxn ang="0">
                  <a:pos x="130" y="42"/>
                </a:cxn>
                <a:cxn ang="0">
                  <a:pos x="81" y="81"/>
                </a:cxn>
                <a:cxn ang="0">
                  <a:pos x="42" y="133"/>
                </a:cxn>
                <a:cxn ang="0">
                  <a:pos x="16" y="197"/>
                </a:cxn>
                <a:cxn ang="0">
                  <a:pos x="2" y="273"/>
                </a:cxn>
                <a:cxn ang="0">
                  <a:pos x="1" y="362"/>
                </a:cxn>
                <a:cxn ang="0">
                  <a:pos x="12" y="463"/>
                </a:cxn>
                <a:cxn ang="0">
                  <a:pos x="38" y="575"/>
                </a:cxn>
                <a:cxn ang="0">
                  <a:pos x="73" y="685"/>
                </a:cxn>
                <a:cxn ang="0">
                  <a:pos x="115" y="775"/>
                </a:cxn>
                <a:cxn ang="0">
                  <a:pos x="166" y="856"/>
                </a:cxn>
                <a:cxn ang="0">
                  <a:pos x="222" y="930"/>
                </a:cxn>
                <a:cxn ang="0">
                  <a:pos x="285" y="997"/>
                </a:cxn>
                <a:cxn ang="0">
                  <a:pos x="352" y="1056"/>
                </a:cxn>
                <a:cxn ang="0">
                  <a:pos x="422" y="1106"/>
                </a:cxn>
                <a:cxn ang="0">
                  <a:pos x="495" y="1151"/>
                </a:cxn>
                <a:cxn ang="0">
                  <a:pos x="568" y="1189"/>
                </a:cxn>
                <a:cxn ang="0">
                  <a:pos x="640" y="1220"/>
                </a:cxn>
                <a:cxn ang="0">
                  <a:pos x="709" y="1247"/>
                </a:cxn>
                <a:cxn ang="0">
                  <a:pos x="776" y="1267"/>
                </a:cxn>
                <a:cxn ang="0">
                  <a:pos x="837" y="1282"/>
                </a:cxn>
                <a:cxn ang="0">
                  <a:pos x="894" y="1291"/>
                </a:cxn>
                <a:cxn ang="0">
                  <a:pos x="941" y="1295"/>
                </a:cxn>
                <a:cxn ang="0">
                  <a:pos x="981" y="1295"/>
                </a:cxn>
              </a:cxnLst>
              <a:rect l="0" t="0" r="r" b="b"/>
              <a:pathLst>
                <a:path w="1265" h="1297">
                  <a:moveTo>
                    <a:pt x="997" y="1294"/>
                  </a:moveTo>
                  <a:lnTo>
                    <a:pt x="1001" y="1294"/>
                  </a:lnTo>
                  <a:lnTo>
                    <a:pt x="1009" y="1294"/>
                  </a:lnTo>
                  <a:lnTo>
                    <a:pt x="1023" y="1292"/>
                  </a:lnTo>
                  <a:lnTo>
                    <a:pt x="1041" y="1290"/>
                  </a:lnTo>
                  <a:lnTo>
                    <a:pt x="1062" y="1286"/>
                  </a:lnTo>
                  <a:lnTo>
                    <a:pt x="1086" y="1279"/>
                  </a:lnTo>
                  <a:lnTo>
                    <a:pt x="1110" y="1271"/>
                  </a:lnTo>
                  <a:lnTo>
                    <a:pt x="1137" y="1258"/>
                  </a:lnTo>
                  <a:lnTo>
                    <a:pt x="1162" y="1245"/>
                  </a:lnTo>
                  <a:lnTo>
                    <a:pt x="1186" y="1225"/>
                  </a:lnTo>
                  <a:lnTo>
                    <a:pt x="1209" y="1203"/>
                  </a:lnTo>
                  <a:lnTo>
                    <a:pt x="1229" y="1176"/>
                  </a:lnTo>
                  <a:lnTo>
                    <a:pt x="1245" y="1143"/>
                  </a:lnTo>
                  <a:lnTo>
                    <a:pt x="1257" y="1106"/>
                  </a:lnTo>
                  <a:lnTo>
                    <a:pt x="1263" y="1063"/>
                  </a:lnTo>
                  <a:lnTo>
                    <a:pt x="1265" y="1013"/>
                  </a:lnTo>
                  <a:lnTo>
                    <a:pt x="1259" y="958"/>
                  </a:lnTo>
                  <a:lnTo>
                    <a:pt x="1247" y="898"/>
                  </a:lnTo>
                  <a:lnTo>
                    <a:pt x="1231" y="833"/>
                  </a:lnTo>
                  <a:lnTo>
                    <a:pt x="1208" y="766"/>
                  </a:lnTo>
                  <a:lnTo>
                    <a:pt x="1181" y="697"/>
                  </a:lnTo>
                  <a:lnTo>
                    <a:pt x="1147" y="627"/>
                  </a:lnTo>
                  <a:lnTo>
                    <a:pt x="1108" y="557"/>
                  </a:lnTo>
                  <a:lnTo>
                    <a:pt x="1065" y="486"/>
                  </a:lnTo>
                  <a:lnTo>
                    <a:pt x="1017" y="417"/>
                  </a:lnTo>
                  <a:lnTo>
                    <a:pt x="963" y="352"/>
                  </a:lnTo>
                  <a:lnTo>
                    <a:pt x="905" y="288"/>
                  </a:lnTo>
                  <a:lnTo>
                    <a:pt x="843" y="228"/>
                  </a:lnTo>
                  <a:lnTo>
                    <a:pt x="776" y="174"/>
                  </a:lnTo>
                  <a:lnTo>
                    <a:pt x="706" y="126"/>
                  </a:lnTo>
                  <a:lnTo>
                    <a:pt x="631" y="84"/>
                  </a:lnTo>
                  <a:lnTo>
                    <a:pt x="552" y="51"/>
                  </a:lnTo>
                  <a:lnTo>
                    <a:pt x="522" y="40"/>
                  </a:lnTo>
                  <a:lnTo>
                    <a:pt x="492" y="31"/>
                  </a:lnTo>
                  <a:lnTo>
                    <a:pt x="463" y="23"/>
                  </a:lnTo>
                  <a:lnTo>
                    <a:pt x="435" y="16"/>
                  </a:lnTo>
                  <a:lnTo>
                    <a:pt x="408" y="11"/>
                  </a:lnTo>
                  <a:lnTo>
                    <a:pt x="381" y="6"/>
                  </a:lnTo>
                  <a:lnTo>
                    <a:pt x="356" y="4"/>
                  </a:lnTo>
                  <a:lnTo>
                    <a:pt x="330" y="1"/>
                  </a:lnTo>
                  <a:lnTo>
                    <a:pt x="306" y="0"/>
                  </a:lnTo>
                  <a:lnTo>
                    <a:pt x="282" y="0"/>
                  </a:lnTo>
                  <a:lnTo>
                    <a:pt x="259" y="2"/>
                  </a:lnTo>
                  <a:lnTo>
                    <a:pt x="237" y="5"/>
                  </a:lnTo>
                  <a:lnTo>
                    <a:pt x="216" y="8"/>
                  </a:lnTo>
                  <a:lnTo>
                    <a:pt x="197" y="13"/>
                  </a:lnTo>
                  <a:lnTo>
                    <a:pt x="177" y="20"/>
                  </a:lnTo>
                  <a:lnTo>
                    <a:pt x="159" y="27"/>
                  </a:lnTo>
                  <a:lnTo>
                    <a:pt x="130" y="42"/>
                  </a:lnTo>
                  <a:lnTo>
                    <a:pt x="105" y="60"/>
                  </a:lnTo>
                  <a:lnTo>
                    <a:pt x="81" y="81"/>
                  </a:lnTo>
                  <a:lnTo>
                    <a:pt x="61" y="105"/>
                  </a:lnTo>
                  <a:lnTo>
                    <a:pt x="42" y="133"/>
                  </a:lnTo>
                  <a:lnTo>
                    <a:pt x="28" y="164"/>
                  </a:lnTo>
                  <a:lnTo>
                    <a:pt x="16" y="197"/>
                  </a:lnTo>
                  <a:lnTo>
                    <a:pt x="8" y="234"/>
                  </a:lnTo>
                  <a:lnTo>
                    <a:pt x="2" y="273"/>
                  </a:lnTo>
                  <a:lnTo>
                    <a:pt x="0" y="316"/>
                  </a:lnTo>
                  <a:lnTo>
                    <a:pt x="1" y="362"/>
                  </a:lnTo>
                  <a:lnTo>
                    <a:pt x="4" y="412"/>
                  </a:lnTo>
                  <a:lnTo>
                    <a:pt x="12" y="463"/>
                  </a:lnTo>
                  <a:lnTo>
                    <a:pt x="23" y="518"/>
                  </a:lnTo>
                  <a:lnTo>
                    <a:pt x="38" y="575"/>
                  </a:lnTo>
                  <a:lnTo>
                    <a:pt x="56" y="636"/>
                  </a:lnTo>
                  <a:lnTo>
                    <a:pt x="73" y="685"/>
                  </a:lnTo>
                  <a:lnTo>
                    <a:pt x="93" y="731"/>
                  </a:lnTo>
                  <a:lnTo>
                    <a:pt x="115" y="775"/>
                  </a:lnTo>
                  <a:lnTo>
                    <a:pt x="139" y="817"/>
                  </a:lnTo>
                  <a:lnTo>
                    <a:pt x="166" y="856"/>
                  </a:lnTo>
                  <a:lnTo>
                    <a:pt x="193" y="894"/>
                  </a:lnTo>
                  <a:lnTo>
                    <a:pt x="222" y="930"/>
                  </a:lnTo>
                  <a:lnTo>
                    <a:pt x="253" y="965"/>
                  </a:lnTo>
                  <a:lnTo>
                    <a:pt x="285" y="997"/>
                  </a:lnTo>
                  <a:lnTo>
                    <a:pt x="319" y="1027"/>
                  </a:lnTo>
                  <a:lnTo>
                    <a:pt x="352" y="1056"/>
                  </a:lnTo>
                  <a:lnTo>
                    <a:pt x="388" y="1082"/>
                  </a:lnTo>
                  <a:lnTo>
                    <a:pt x="422" y="1106"/>
                  </a:lnTo>
                  <a:lnTo>
                    <a:pt x="459" y="1129"/>
                  </a:lnTo>
                  <a:lnTo>
                    <a:pt x="495" y="1151"/>
                  </a:lnTo>
                  <a:lnTo>
                    <a:pt x="532" y="1171"/>
                  </a:lnTo>
                  <a:lnTo>
                    <a:pt x="568" y="1189"/>
                  </a:lnTo>
                  <a:lnTo>
                    <a:pt x="605" y="1205"/>
                  </a:lnTo>
                  <a:lnTo>
                    <a:pt x="640" y="1220"/>
                  </a:lnTo>
                  <a:lnTo>
                    <a:pt x="675" y="1234"/>
                  </a:lnTo>
                  <a:lnTo>
                    <a:pt x="709" y="1247"/>
                  </a:lnTo>
                  <a:lnTo>
                    <a:pt x="743" y="1257"/>
                  </a:lnTo>
                  <a:lnTo>
                    <a:pt x="776" y="1267"/>
                  </a:lnTo>
                  <a:lnTo>
                    <a:pt x="807" y="1275"/>
                  </a:lnTo>
                  <a:lnTo>
                    <a:pt x="837" y="1282"/>
                  </a:lnTo>
                  <a:lnTo>
                    <a:pt x="866" y="1286"/>
                  </a:lnTo>
                  <a:lnTo>
                    <a:pt x="894" y="1291"/>
                  </a:lnTo>
                  <a:lnTo>
                    <a:pt x="918" y="1293"/>
                  </a:lnTo>
                  <a:lnTo>
                    <a:pt x="941" y="1295"/>
                  </a:lnTo>
                  <a:lnTo>
                    <a:pt x="963" y="1297"/>
                  </a:lnTo>
                  <a:lnTo>
                    <a:pt x="981" y="1295"/>
                  </a:lnTo>
                  <a:lnTo>
                    <a:pt x="997" y="1294"/>
                  </a:lnTo>
                  <a:close/>
                </a:path>
              </a:pathLst>
            </a:custGeom>
            <a:solidFill>
              <a:srgbClr val="ADE0E8"/>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8" name="Freeform 10"/>
            <p:cNvSpPr>
              <a:spLocks/>
            </p:cNvSpPr>
            <p:nvPr/>
          </p:nvSpPr>
          <p:spPr bwMode="auto">
            <a:xfrm>
              <a:off x="1035" y="2891"/>
              <a:ext cx="59" cy="43"/>
            </a:xfrm>
            <a:custGeom>
              <a:avLst/>
              <a:gdLst/>
              <a:ahLst/>
              <a:cxnLst>
                <a:cxn ang="0">
                  <a:pos x="119" y="0"/>
                </a:cxn>
                <a:cxn ang="0">
                  <a:pos x="114" y="1"/>
                </a:cxn>
                <a:cxn ang="0">
                  <a:pos x="101" y="4"/>
                </a:cxn>
                <a:cxn ang="0">
                  <a:pos x="84" y="8"/>
                </a:cxn>
                <a:cxn ang="0">
                  <a:pos x="63" y="15"/>
                </a:cxn>
                <a:cxn ang="0">
                  <a:pos x="43" y="24"/>
                </a:cxn>
                <a:cxn ang="0">
                  <a:pos x="24" y="35"/>
                </a:cxn>
                <a:cxn ang="0">
                  <a:pos x="9" y="47"/>
                </a:cxn>
                <a:cxn ang="0">
                  <a:pos x="1" y="62"/>
                </a:cxn>
                <a:cxn ang="0">
                  <a:pos x="0" y="75"/>
                </a:cxn>
                <a:cxn ang="0">
                  <a:pos x="5" y="83"/>
                </a:cxn>
                <a:cxn ang="0">
                  <a:pos x="14" y="87"/>
                </a:cxn>
                <a:cxn ang="0">
                  <a:pos x="25" y="87"/>
                </a:cxn>
                <a:cxn ang="0">
                  <a:pos x="38" y="83"/>
                </a:cxn>
                <a:cxn ang="0">
                  <a:pos x="52" y="77"/>
                </a:cxn>
                <a:cxn ang="0">
                  <a:pos x="66" y="70"/>
                </a:cxn>
                <a:cxn ang="0">
                  <a:pos x="77" y="62"/>
                </a:cxn>
                <a:cxn ang="0">
                  <a:pos x="86" y="54"/>
                </a:cxn>
                <a:cxn ang="0">
                  <a:pos x="96" y="44"/>
                </a:cxn>
                <a:cxn ang="0">
                  <a:pos x="103" y="34"/>
                </a:cxn>
                <a:cxn ang="0">
                  <a:pos x="108" y="23"/>
                </a:cxn>
                <a:cxn ang="0">
                  <a:pos x="113" y="14"/>
                </a:cxn>
                <a:cxn ang="0">
                  <a:pos x="116" y="7"/>
                </a:cxn>
                <a:cxn ang="0">
                  <a:pos x="118" y="2"/>
                </a:cxn>
                <a:cxn ang="0">
                  <a:pos x="119" y="0"/>
                </a:cxn>
              </a:cxnLst>
              <a:rect l="0" t="0" r="r" b="b"/>
              <a:pathLst>
                <a:path w="119" h="87">
                  <a:moveTo>
                    <a:pt x="119" y="0"/>
                  </a:moveTo>
                  <a:lnTo>
                    <a:pt x="114" y="1"/>
                  </a:lnTo>
                  <a:lnTo>
                    <a:pt x="101" y="4"/>
                  </a:lnTo>
                  <a:lnTo>
                    <a:pt x="84" y="8"/>
                  </a:lnTo>
                  <a:lnTo>
                    <a:pt x="63" y="15"/>
                  </a:lnTo>
                  <a:lnTo>
                    <a:pt x="43" y="24"/>
                  </a:lnTo>
                  <a:lnTo>
                    <a:pt x="24" y="35"/>
                  </a:lnTo>
                  <a:lnTo>
                    <a:pt x="9" y="47"/>
                  </a:lnTo>
                  <a:lnTo>
                    <a:pt x="1" y="62"/>
                  </a:lnTo>
                  <a:lnTo>
                    <a:pt x="0" y="75"/>
                  </a:lnTo>
                  <a:lnTo>
                    <a:pt x="5" y="83"/>
                  </a:lnTo>
                  <a:lnTo>
                    <a:pt x="14" y="87"/>
                  </a:lnTo>
                  <a:lnTo>
                    <a:pt x="25" y="87"/>
                  </a:lnTo>
                  <a:lnTo>
                    <a:pt x="38" y="83"/>
                  </a:lnTo>
                  <a:lnTo>
                    <a:pt x="52" y="77"/>
                  </a:lnTo>
                  <a:lnTo>
                    <a:pt x="66" y="70"/>
                  </a:lnTo>
                  <a:lnTo>
                    <a:pt x="77" y="62"/>
                  </a:lnTo>
                  <a:lnTo>
                    <a:pt x="86" y="54"/>
                  </a:lnTo>
                  <a:lnTo>
                    <a:pt x="96" y="44"/>
                  </a:lnTo>
                  <a:lnTo>
                    <a:pt x="103" y="34"/>
                  </a:lnTo>
                  <a:lnTo>
                    <a:pt x="108" y="23"/>
                  </a:lnTo>
                  <a:lnTo>
                    <a:pt x="113" y="14"/>
                  </a:lnTo>
                  <a:lnTo>
                    <a:pt x="116" y="7"/>
                  </a:lnTo>
                  <a:lnTo>
                    <a:pt x="118" y="2"/>
                  </a:lnTo>
                  <a:lnTo>
                    <a:pt x="119" y="0"/>
                  </a:lnTo>
                  <a:close/>
                </a:path>
              </a:pathLst>
            </a:custGeom>
            <a:solidFill>
              <a:srgbClr val="F4BC7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59" name="Freeform 11"/>
            <p:cNvSpPr>
              <a:spLocks/>
            </p:cNvSpPr>
            <p:nvPr/>
          </p:nvSpPr>
          <p:spPr bwMode="auto">
            <a:xfrm>
              <a:off x="628" y="3088"/>
              <a:ext cx="219" cy="202"/>
            </a:xfrm>
            <a:custGeom>
              <a:avLst/>
              <a:gdLst/>
              <a:ahLst/>
              <a:cxnLst>
                <a:cxn ang="0">
                  <a:pos x="70" y="278"/>
                </a:cxn>
                <a:cxn ang="0">
                  <a:pos x="55" y="263"/>
                </a:cxn>
                <a:cxn ang="0">
                  <a:pos x="32" y="248"/>
                </a:cxn>
                <a:cxn ang="0">
                  <a:pos x="11" y="249"/>
                </a:cxn>
                <a:cxn ang="0">
                  <a:pos x="0" y="288"/>
                </a:cxn>
                <a:cxn ang="0">
                  <a:pos x="28" y="348"/>
                </a:cxn>
                <a:cxn ang="0">
                  <a:pos x="77" y="394"/>
                </a:cxn>
                <a:cxn ang="0">
                  <a:pos x="117" y="405"/>
                </a:cxn>
                <a:cxn ang="0">
                  <a:pos x="129" y="362"/>
                </a:cxn>
                <a:cxn ang="0">
                  <a:pos x="142" y="322"/>
                </a:cxn>
                <a:cxn ang="0">
                  <a:pos x="165" y="291"/>
                </a:cxn>
                <a:cxn ang="0">
                  <a:pos x="203" y="253"/>
                </a:cxn>
                <a:cxn ang="0">
                  <a:pos x="244" y="210"/>
                </a:cxn>
                <a:cxn ang="0">
                  <a:pos x="279" y="182"/>
                </a:cxn>
                <a:cxn ang="0">
                  <a:pos x="314" y="157"/>
                </a:cxn>
                <a:cxn ang="0">
                  <a:pos x="351" y="135"/>
                </a:cxn>
                <a:cxn ang="0">
                  <a:pos x="385" y="115"/>
                </a:cxn>
                <a:cxn ang="0">
                  <a:pos x="412" y="97"/>
                </a:cxn>
                <a:cxn ang="0">
                  <a:pos x="431" y="81"/>
                </a:cxn>
                <a:cxn ang="0">
                  <a:pos x="438" y="67"/>
                </a:cxn>
                <a:cxn ang="0">
                  <a:pos x="426" y="46"/>
                </a:cxn>
                <a:cxn ang="0">
                  <a:pos x="402" y="19"/>
                </a:cxn>
                <a:cxn ang="0">
                  <a:pos x="372" y="1"/>
                </a:cxn>
                <a:cxn ang="0">
                  <a:pos x="341" y="5"/>
                </a:cxn>
                <a:cxn ang="0">
                  <a:pos x="316" y="29"/>
                </a:cxn>
                <a:cxn ang="0">
                  <a:pos x="287" y="61"/>
                </a:cxn>
                <a:cxn ang="0">
                  <a:pos x="249" y="101"/>
                </a:cxn>
                <a:cxn ang="0">
                  <a:pos x="205" y="145"/>
                </a:cxn>
                <a:cxn ang="0">
                  <a:pos x="162" y="189"/>
                </a:cxn>
                <a:cxn ang="0">
                  <a:pos x="123" y="230"/>
                </a:cxn>
                <a:cxn ang="0">
                  <a:pos x="92" y="261"/>
                </a:cxn>
                <a:cxn ang="0">
                  <a:pos x="75" y="278"/>
                </a:cxn>
              </a:cxnLst>
              <a:rect l="0" t="0" r="r" b="b"/>
              <a:pathLst>
                <a:path w="438" h="406">
                  <a:moveTo>
                    <a:pt x="72" y="280"/>
                  </a:moveTo>
                  <a:lnTo>
                    <a:pt x="70" y="278"/>
                  </a:lnTo>
                  <a:lnTo>
                    <a:pt x="64" y="271"/>
                  </a:lnTo>
                  <a:lnTo>
                    <a:pt x="55" y="263"/>
                  </a:lnTo>
                  <a:lnTo>
                    <a:pt x="44" y="255"/>
                  </a:lnTo>
                  <a:lnTo>
                    <a:pt x="32" y="248"/>
                  </a:lnTo>
                  <a:lnTo>
                    <a:pt x="21" y="246"/>
                  </a:lnTo>
                  <a:lnTo>
                    <a:pt x="11" y="249"/>
                  </a:lnTo>
                  <a:lnTo>
                    <a:pt x="3" y="260"/>
                  </a:lnTo>
                  <a:lnTo>
                    <a:pt x="0" y="288"/>
                  </a:lnTo>
                  <a:lnTo>
                    <a:pt x="9" y="318"/>
                  </a:lnTo>
                  <a:lnTo>
                    <a:pt x="28" y="348"/>
                  </a:lnTo>
                  <a:lnTo>
                    <a:pt x="52" y="375"/>
                  </a:lnTo>
                  <a:lnTo>
                    <a:pt x="77" y="394"/>
                  </a:lnTo>
                  <a:lnTo>
                    <a:pt x="100" y="406"/>
                  </a:lnTo>
                  <a:lnTo>
                    <a:pt x="117" y="405"/>
                  </a:lnTo>
                  <a:lnTo>
                    <a:pt x="125" y="390"/>
                  </a:lnTo>
                  <a:lnTo>
                    <a:pt x="129" y="362"/>
                  </a:lnTo>
                  <a:lnTo>
                    <a:pt x="133" y="340"/>
                  </a:lnTo>
                  <a:lnTo>
                    <a:pt x="142" y="322"/>
                  </a:lnTo>
                  <a:lnTo>
                    <a:pt x="152" y="307"/>
                  </a:lnTo>
                  <a:lnTo>
                    <a:pt x="165" y="291"/>
                  </a:lnTo>
                  <a:lnTo>
                    <a:pt x="182" y="273"/>
                  </a:lnTo>
                  <a:lnTo>
                    <a:pt x="203" y="253"/>
                  </a:lnTo>
                  <a:lnTo>
                    <a:pt x="229" y="225"/>
                  </a:lnTo>
                  <a:lnTo>
                    <a:pt x="244" y="210"/>
                  </a:lnTo>
                  <a:lnTo>
                    <a:pt x="260" y="196"/>
                  </a:lnTo>
                  <a:lnTo>
                    <a:pt x="279" y="182"/>
                  </a:lnTo>
                  <a:lnTo>
                    <a:pt x="296" y="170"/>
                  </a:lnTo>
                  <a:lnTo>
                    <a:pt x="314" y="157"/>
                  </a:lnTo>
                  <a:lnTo>
                    <a:pt x="333" y="145"/>
                  </a:lnTo>
                  <a:lnTo>
                    <a:pt x="351" y="135"/>
                  </a:lnTo>
                  <a:lnTo>
                    <a:pt x="369" y="125"/>
                  </a:lnTo>
                  <a:lnTo>
                    <a:pt x="385" y="115"/>
                  </a:lnTo>
                  <a:lnTo>
                    <a:pt x="400" y="106"/>
                  </a:lnTo>
                  <a:lnTo>
                    <a:pt x="412" y="97"/>
                  </a:lnTo>
                  <a:lnTo>
                    <a:pt x="423" y="89"/>
                  </a:lnTo>
                  <a:lnTo>
                    <a:pt x="431" y="81"/>
                  </a:lnTo>
                  <a:lnTo>
                    <a:pt x="435" y="74"/>
                  </a:lnTo>
                  <a:lnTo>
                    <a:pt x="438" y="67"/>
                  </a:lnTo>
                  <a:lnTo>
                    <a:pt x="435" y="60"/>
                  </a:lnTo>
                  <a:lnTo>
                    <a:pt x="426" y="46"/>
                  </a:lnTo>
                  <a:lnTo>
                    <a:pt x="415" y="33"/>
                  </a:lnTo>
                  <a:lnTo>
                    <a:pt x="402" y="19"/>
                  </a:lnTo>
                  <a:lnTo>
                    <a:pt x="388" y="8"/>
                  </a:lnTo>
                  <a:lnTo>
                    <a:pt x="372" y="1"/>
                  </a:lnTo>
                  <a:lnTo>
                    <a:pt x="357" y="0"/>
                  </a:lnTo>
                  <a:lnTo>
                    <a:pt x="341" y="5"/>
                  </a:lnTo>
                  <a:lnTo>
                    <a:pt x="325" y="19"/>
                  </a:lnTo>
                  <a:lnTo>
                    <a:pt x="316" y="29"/>
                  </a:lnTo>
                  <a:lnTo>
                    <a:pt x="303" y="44"/>
                  </a:lnTo>
                  <a:lnTo>
                    <a:pt x="287" y="61"/>
                  </a:lnTo>
                  <a:lnTo>
                    <a:pt x="268" y="80"/>
                  </a:lnTo>
                  <a:lnTo>
                    <a:pt x="249" y="101"/>
                  </a:lnTo>
                  <a:lnTo>
                    <a:pt x="227" y="122"/>
                  </a:lnTo>
                  <a:lnTo>
                    <a:pt x="205" y="145"/>
                  </a:lnTo>
                  <a:lnTo>
                    <a:pt x="183" y="167"/>
                  </a:lnTo>
                  <a:lnTo>
                    <a:pt x="162" y="189"/>
                  </a:lnTo>
                  <a:lnTo>
                    <a:pt x="142" y="210"/>
                  </a:lnTo>
                  <a:lnTo>
                    <a:pt x="123" y="230"/>
                  </a:lnTo>
                  <a:lnTo>
                    <a:pt x="106" y="246"/>
                  </a:lnTo>
                  <a:lnTo>
                    <a:pt x="92" y="261"/>
                  </a:lnTo>
                  <a:lnTo>
                    <a:pt x="82" y="271"/>
                  </a:lnTo>
                  <a:lnTo>
                    <a:pt x="75" y="278"/>
                  </a:lnTo>
                  <a:lnTo>
                    <a:pt x="72" y="280"/>
                  </a:lnTo>
                  <a:close/>
                </a:path>
              </a:pathLst>
            </a:custGeom>
            <a:solidFill>
              <a:srgbClr val="F4BC7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0" name="Freeform 12"/>
            <p:cNvSpPr>
              <a:spLocks/>
            </p:cNvSpPr>
            <p:nvPr/>
          </p:nvSpPr>
          <p:spPr bwMode="auto">
            <a:xfrm>
              <a:off x="344" y="3672"/>
              <a:ext cx="804" cy="196"/>
            </a:xfrm>
            <a:custGeom>
              <a:avLst/>
              <a:gdLst/>
              <a:ahLst/>
              <a:cxnLst>
                <a:cxn ang="0">
                  <a:pos x="594" y="22"/>
                </a:cxn>
                <a:cxn ang="0">
                  <a:pos x="504" y="56"/>
                </a:cxn>
                <a:cxn ang="0">
                  <a:pos x="420" y="106"/>
                </a:cxn>
                <a:cxn ang="0">
                  <a:pos x="344" y="173"/>
                </a:cxn>
                <a:cxn ang="0">
                  <a:pos x="275" y="253"/>
                </a:cxn>
                <a:cxn ang="0">
                  <a:pos x="227" y="306"/>
                </a:cxn>
                <a:cxn ang="0">
                  <a:pos x="198" y="274"/>
                </a:cxn>
                <a:cxn ang="0">
                  <a:pos x="155" y="249"/>
                </a:cxn>
                <a:cxn ang="0">
                  <a:pos x="105" y="243"/>
                </a:cxn>
                <a:cxn ang="0">
                  <a:pos x="53" y="262"/>
                </a:cxn>
                <a:cxn ang="0">
                  <a:pos x="0" y="304"/>
                </a:cxn>
                <a:cxn ang="0">
                  <a:pos x="46" y="291"/>
                </a:cxn>
                <a:cxn ang="0">
                  <a:pos x="91" y="267"/>
                </a:cxn>
                <a:cxn ang="0">
                  <a:pos x="135" y="265"/>
                </a:cxn>
                <a:cxn ang="0">
                  <a:pos x="188" y="292"/>
                </a:cxn>
                <a:cxn ang="0">
                  <a:pos x="217" y="329"/>
                </a:cxn>
                <a:cxn ang="0">
                  <a:pos x="231" y="358"/>
                </a:cxn>
                <a:cxn ang="0">
                  <a:pos x="283" y="277"/>
                </a:cxn>
                <a:cxn ang="0">
                  <a:pos x="351" y="194"/>
                </a:cxn>
                <a:cxn ang="0">
                  <a:pos x="426" y="128"/>
                </a:cxn>
                <a:cxn ang="0">
                  <a:pos x="508" y="77"/>
                </a:cxn>
                <a:cxn ang="0">
                  <a:pos x="598" y="41"/>
                </a:cxn>
                <a:cxn ang="0">
                  <a:pos x="701" y="23"/>
                </a:cxn>
                <a:cxn ang="0">
                  <a:pos x="826" y="23"/>
                </a:cxn>
                <a:cxn ang="0">
                  <a:pos x="948" y="43"/>
                </a:cxn>
                <a:cxn ang="0">
                  <a:pos x="1069" y="80"/>
                </a:cxn>
                <a:cxn ang="0">
                  <a:pos x="1183" y="128"/>
                </a:cxn>
                <a:cxn ang="0">
                  <a:pos x="1289" y="182"/>
                </a:cxn>
                <a:cxn ang="0">
                  <a:pos x="1383" y="238"/>
                </a:cxn>
                <a:cxn ang="0">
                  <a:pos x="1463" y="291"/>
                </a:cxn>
                <a:cxn ang="0">
                  <a:pos x="1527" y="337"/>
                </a:cxn>
                <a:cxn ang="0">
                  <a:pos x="1571" y="372"/>
                </a:cxn>
                <a:cxn ang="0">
                  <a:pos x="1593" y="390"/>
                </a:cxn>
                <a:cxn ang="0">
                  <a:pos x="1606" y="375"/>
                </a:cxn>
                <a:cxn ang="0">
                  <a:pos x="1584" y="357"/>
                </a:cxn>
                <a:cxn ang="0">
                  <a:pos x="1539" y="321"/>
                </a:cxn>
                <a:cxn ang="0">
                  <a:pos x="1474" y="275"/>
                </a:cxn>
                <a:cxn ang="0">
                  <a:pos x="1393" y="221"/>
                </a:cxn>
                <a:cxn ang="0">
                  <a:pos x="1297" y="163"/>
                </a:cxn>
                <a:cxn ang="0">
                  <a:pos x="1190" y="109"/>
                </a:cxn>
                <a:cxn ang="0">
                  <a:pos x="1073" y="61"/>
                </a:cxn>
                <a:cxn ang="0">
                  <a:pos x="951" y="24"/>
                </a:cxn>
                <a:cxn ang="0">
                  <a:pos x="826" y="3"/>
                </a:cxn>
                <a:cxn ang="0">
                  <a:pos x="700" y="2"/>
                </a:cxn>
              </a:cxnLst>
              <a:rect l="0" t="0" r="r" b="b"/>
              <a:pathLst>
                <a:path w="1608" h="391">
                  <a:moveTo>
                    <a:pt x="659" y="8"/>
                  </a:moveTo>
                  <a:lnTo>
                    <a:pt x="626" y="14"/>
                  </a:lnTo>
                  <a:lnTo>
                    <a:pt x="594" y="22"/>
                  </a:lnTo>
                  <a:lnTo>
                    <a:pt x="563" y="32"/>
                  </a:lnTo>
                  <a:lnTo>
                    <a:pt x="533" y="42"/>
                  </a:lnTo>
                  <a:lnTo>
                    <a:pt x="504" y="56"/>
                  </a:lnTo>
                  <a:lnTo>
                    <a:pt x="476" y="71"/>
                  </a:lnTo>
                  <a:lnTo>
                    <a:pt x="448" y="87"/>
                  </a:lnTo>
                  <a:lnTo>
                    <a:pt x="420" y="106"/>
                  </a:lnTo>
                  <a:lnTo>
                    <a:pt x="395" y="126"/>
                  </a:lnTo>
                  <a:lnTo>
                    <a:pt x="370" y="148"/>
                  </a:lnTo>
                  <a:lnTo>
                    <a:pt x="344" y="173"/>
                  </a:lnTo>
                  <a:lnTo>
                    <a:pt x="321" y="198"/>
                  </a:lnTo>
                  <a:lnTo>
                    <a:pt x="298" y="224"/>
                  </a:lnTo>
                  <a:lnTo>
                    <a:pt x="275" y="253"/>
                  </a:lnTo>
                  <a:lnTo>
                    <a:pt x="254" y="283"/>
                  </a:lnTo>
                  <a:lnTo>
                    <a:pt x="234" y="315"/>
                  </a:lnTo>
                  <a:lnTo>
                    <a:pt x="227" y="306"/>
                  </a:lnTo>
                  <a:lnTo>
                    <a:pt x="219" y="296"/>
                  </a:lnTo>
                  <a:lnTo>
                    <a:pt x="209" y="285"/>
                  </a:lnTo>
                  <a:lnTo>
                    <a:pt x="198" y="274"/>
                  </a:lnTo>
                  <a:lnTo>
                    <a:pt x="185" y="265"/>
                  </a:lnTo>
                  <a:lnTo>
                    <a:pt x="171" y="256"/>
                  </a:lnTo>
                  <a:lnTo>
                    <a:pt x="155" y="249"/>
                  </a:lnTo>
                  <a:lnTo>
                    <a:pt x="138" y="244"/>
                  </a:lnTo>
                  <a:lnTo>
                    <a:pt x="121" y="243"/>
                  </a:lnTo>
                  <a:lnTo>
                    <a:pt x="105" y="243"/>
                  </a:lnTo>
                  <a:lnTo>
                    <a:pt x="87" y="247"/>
                  </a:lnTo>
                  <a:lnTo>
                    <a:pt x="70" y="253"/>
                  </a:lnTo>
                  <a:lnTo>
                    <a:pt x="53" y="262"/>
                  </a:lnTo>
                  <a:lnTo>
                    <a:pt x="35" y="274"/>
                  </a:lnTo>
                  <a:lnTo>
                    <a:pt x="17" y="288"/>
                  </a:lnTo>
                  <a:lnTo>
                    <a:pt x="0" y="304"/>
                  </a:lnTo>
                  <a:lnTo>
                    <a:pt x="15" y="319"/>
                  </a:lnTo>
                  <a:lnTo>
                    <a:pt x="30" y="304"/>
                  </a:lnTo>
                  <a:lnTo>
                    <a:pt x="46" y="291"/>
                  </a:lnTo>
                  <a:lnTo>
                    <a:pt x="61" y="281"/>
                  </a:lnTo>
                  <a:lnTo>
                    <a:pt x="76" y="273"/>
                  </a:lnTo>
                  <a:lnTo>
                    <a:pt x="91" y="267"/>
                  </a:lnTo>
                  <a:lnTo>
                    <a:pt x="106" y="265"/>
                  </a:lnTo>
                  <a:lnTo>
                    <a:pt x="121" y="264"/>
                  </a:lnTo>
                  <a:lnTo>
                    <a:pt x="135" y="265"/>
                  </a:lnTo>
                  <a:lnTo>
                    <a:pt x="154" y="270"/>
                  </a:lnTo>
                  <a:lnTo>
                    <a:pt x="173" y="281"/>
                  </a:lnTo>
                  <a:lnTo>
                    <a:pt x="188" y="292"/>
                  </a:lnTo>
                  <a:lnTo>
                    <a:pt x="200" y="306"/>
                  </a:lnTo>
                  <a:lnTo>
                    <a:pt x="211" y="319"/>
                  </a:lnTo>
                  <a:lnTo>
                    <a:pt x="217" y="329"/>
                  </a:lnTo>
                  <a:lnTo>
                    <a:pt x="222" y="337"/>
                  </a:lnTo>
                  <a:lnTo>
                    <a:pt x="223" y="341"/>
                  </a:lnTo>
                  <a:lnTo>
                    <a:pt x="231" y="358"/>
                  </a:lnTo>
                  <a:lnTo>
                    <a:pt x="242" y="341"/>
                  </a:lnTo>
                  <a:lnTo>
                    <a:pt x="261" y="309"/>
                  </a:lnTo>
                  <a:lnTo>
                    <a:pt x="283" y="277"/>
                  </a:lnTo>
                  <a:lnTo>
                    <a:pt x="305" y="247"/>
                  </a:lnTo>
                  <a:lnTo>
                    <a:pt x="327" y="220"/>
                  </a:lnTo>
                  <a:lnTo>
                    <a:pt x="351" y="194"/>
                  </a:lnTo>
                  <a:lnTo>
                    <a:pt x="375" y="170"/>
                  </a:lnTo>
                  <a:lnTo>
                    <a:pt x="400" y="148"/>
                  </a:lnTo>
                  <a:lnTo>
                    <a:pt x="426" y="128"/>
                  </a:lnTo>
                  <a:lnTo>
                    <a:pt x="453" y="109"/>
                  </a:lnTo>
                  <a:lnTo>
                    <a:pt x="480" y="92"/>
                  </a:lnTo>
                  <a:lnTo>
                    <a:pt x="508" y="77"/>
                  </a:lnTo>
                  <a:lnTo>
                    <a:pt x="538" y="63"/>
                  </a:lnTo>
                  <a:lnTo>
                    <a:pt x="568" y="52"/>
                  </a:lnTo>
                  <a:lnTo>
                    <a:pt x="598" y="41"/>
                  </a:lnTo>
                  <a:lnTo>
                    <a:pt x="629" y="33"/>
                  </a:lnTo>
                  <a:lnTo>
                    <a:pt x="661" y="27"/>
                  </a:lnTo>
                  <a:lnTo>
                    <a:pt x="701" y="23"/>
                  </a:lnTo>
                  <a:lnTo>
                    <a:pt x="743" y="20"/>
                  </a:lnTo>
                  <a:lnTo>
                    <a:pt x="784" y="20"/>
                  </a:lnTo>
                  <a:lnTo>
                    <a:pt x="826" y="23"/>
                  </a:lnTo>
                  <a:lnTo>
                    <a:pt x="866" y="29"/>
                  </a:lnTo>
                  <a:lnTo>
                    <a:pt x="908" y="35"/>
                  </a:lnTo>
                  <a:lnTo>
                    <a:pt x="948" y="43"/>
                  </a:lnTo>
                  <a:lnTo>
                    <a:pt x="989" y="55"/>
                  </a:lnTo>
                  <a:lnTo>
                    <a:pt x="1029" y="67"/>
                  </a:lnTo>
                  <a:lnTo>
                    <a:pt x="1069" y="80"/>
                  </a:lnTo>
                  <a:lnTo>
                    <a:pt x="1107" y="95"/>
                  </a:lnTo>
                  <a:lnTo>
                    <a:pt x="1146" y="111"/>
                  </a:lnTo>
                  <a:lnTo>
                    <a:pt x="1183" y="128"/>
                  </a:lnTo>
                  <a:lnTo>
                    <a:pt x="1219" y="146"/>
                  </a:lnTo>
                  <a:lnTo>
                    <a:pt x="1254" y="163"/>
                  </a:lnTo>
                  <a:lnTo>
                    <a:pt x="1289" y="182"/>
                  </a:lnTo>
                  <a:lnTo>
                    <a:pt x="1321" y="201"/>
                  </a:lnTo>
                  <a:lnTo>
                    <a:pt x="1353" y="220"/>
                  </a:lnTo>
                  <a:lnTo>
                    <a:pt x="1383" y="238"/>
                  </a:lnTo>
                  <a:lnTo>
                    <a:pt x="1411" y="257"/>
                  </a:lnTo>
                  <a:lnTo>
                    <a:pt x="1439" y="274"/>
                  </a:lnTo>
                  <a:lnTo>
                    <a:pt x="1463" y="291"/>
                  </a:lnTo>
                  <a:lnTo>
                    <a:pt x="1487" y="309"/>
                  </a:lnTo>
                  <a:lnTo>
                    <a:pt x="1508" y="323"/>
                  </a:lnTo>
                  <a:lnTo>
                    <a:pt x="1527" y="337"/>
                  </a:lnTo>
                  <a:lnTo>
                    <a:pt x="1545" y="351"/>
                  </a:lnTo>
                  <a:lnTo>
                    <a:pt x="1558" y="363"/>
                  </a:lnTo>
                  <a:lnTo>
                    <a:pt x="1571" y="372"/>
                  </a:lnTo>
                  <a:lnTo>
                    <a:pt x="1582" y="380"/>
                  </a:lnTo>
                  <a:lnTo>
                    <a:pt x="1588" y="386"/>
                  </a:lnTo>
                  <a:lnTo>
                    <a:pt x="1593" y="390"/>
                  </a:lnTo>
                  <a:lnTo>
                    <a:pt x="1595" y="391"/>
                  </a:lnTo>
                  <a:lnTo>
                    <a:pt x="1608" y="377"/>
                  </a:lnTo>
                  <a:lnTo>
                    <a:pt x="1606" y="375"/>
                  </a:lnTo>
                  <a:lnTo>
                    <a:pt x="1601" y="371"/>
                  </a:lnTo>
                  <a:lnTo>
                    <a:pt x="1594" y="365"/>
                  </a:lnTo>
                  <a:lnTo>
                    <a:pt x="1584" y="357"/>
                  </a:lnTo>
                  <a:lnTo>
                    <a:pt x="1571" y="347"/>
                  </a:lnTo>
                  <a:lnTo>
                    <a:pt x="1556" y="335"/>
                  </a:lnTo>
                  <a:lnTo>
                    <a:pt x="1539" y="321"/>
                  </a:lnTo>
                  <a:lnTo>
                    <a:pt x="1519" y="307"/>
                  </a:lnTo>
                  <a:lnTo>
                    <a:pt x="1499" y="291"/>
                  </a:lnTo>
                  <a:lnTo>
                    <a:pt x="1474" y="275"/>
                  </a:lnTo>
                  <a:lnTo>
                    <a:pt x="1449" y="257"/>
                  </a:lnTo>
                  <a:lnTo>
                    <a:pt x="1423" y="239"/>
                  </a:lnTo>
                  <a:lnTo>
                    <a:pt x="1393" y="221"/>
                  </a:lnTo>
                  <a:lnTo>
                    <a:pt x="1363" y="201"/>
                  </a:lnTo>
                  <a:lnTo>
                    <a:pt x="1330" y="183"/>
                  </a:lnTo>
                  <a:lnTo>
                    <a:pt x="1297" y="163"/>
                  </a:lnTo>
                  <a:lnTo>
                    <a:pt x="1262" y="145"/>
                  </a:lnTo>
                  <a:lnTo>
                    <a:pt x="1227" y="126"/>
                  </a:lnTo>
                  <a:lnTo>
                    <a:pt x="1190" y="109"/>
                  </a:lnTo>
                  <a:lnTo>
                    <a:pt x="1152" y="92"/>
                  </a:lnTo>
                  <a:lnTo>
                    <a:pt x="1113" y="76"/>
                  </a:lnTo>
                  <a:lnTo>
                    <a:pt x="1073" y="61"/>
                  </a:lnTo>
                  <a:lnTo>
                    <a:pt x="1033" y="47"/>
                  </a:lnTo>
                  <a:lnTo>
                    <a:pt x="993" y="34"/>
                  </a:lnTo>
                  <a:lnTo>
                    <a:pt x="951" y="24"/>
                  </a:lnTo>
                  <a:lnTo>
                    <a:pt x="910" y="15"/>
                  </a:lnTo>
                  <a:lnTo>
                    <a:pt x="868" y="8"/>
                  </a:lnTo>
                  <a:lnTo>
                    <a:pt x="826" y="3"/>
                  </a:lnTo>
                  <a:lnTo>
                    <a:pt x="784" y="0"/>
                  </a:lnTo>
                  <a:lnTo>
                    <a:pt x="742" y="0"/>
                  </a:lnTo>
                  <a:lnTo>
                    <a:pt x="700" y="2"/>
                  </a:lnTo>
                  <a:lnTo>
                    <a:pt x="659" y="8"/>
                  </a:lnTo>
                  <a:close/>
                </a:path>
              </a:pathLst>
            </a:custGeom>
            <a:solidFill>
              <a:srgbClr val="2BA52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1" name="Freeform 13"/>
            <p:cNvSpPr>
              <a:spLocks/>
            </p:cNvSpPr>
            <p:nvPr/>
          </p:nvSpPr>
          <p:spPr bwMode="auto">
            <a:xfrm>
              <a:off x="613" y="3566"/>
              <a:ext cx="168" cy="236"/>
            </a:xfrm>
            <a:custGeom>
              <a:avLst/>
              <a:gdLst/>
              <a:ahLst/>
              <a:cxnLst>
                <a:cxn ang="0">
                  <a:pos x="336" y="415"/>
                </a:cxn>
                <a:cxn ang="0">
                  <a:pos x="334" y="412"/>
                </a:cxn>
                <a:cxn ang="0">
                  <a:pos x="329" y="404"/>
                </a:cxn>
                <a:cxn ang="0">
                  <a:pos x="321" y="393"/>
                </a:cxn>
                <a:cxn ang="0">
                  <a:pos x="310" y="377"/>
                </a:cxn>
                <a:cxn ang="0">
                  <a:pos x="297" y="358"/>
                </a:cxn>
                <a:cxn ang="0">
                  <a:pos x="282" y="335"/>
                </a:cxn>
                <a:cxn ang="0">
                  <a:pos x="266" y="311"/>
                </a:cxn>
                <a:cxn ang="0">
                  <a:pos x="250" y="284"/>
                </a:cxn>
                <a:cxn ang="0">
                  <a:pos x="232" y="257"/>
                </a:cxn>
                <a:cxn ang="0">
                  <a:pos x="215" y="228"/>
                </a:cxn>
                <a:cxn ang="0">
                  <a:pos x="198" y="199"/>
                </a:cxn>
                <a:cxn ang="0">
                  <a:pos x="183" y="169"/>
                </a:cxn>
                <a:cxn ang="0">
                  <a:pos x="168" y="142"/>
                </a:cxn>
                <a:cxn ang="0">
                  <a:pos x="155" y="114"/>
                </a:cxn>
                <a:cxn ang="0">
                  <a:pos x="145" y="87"/>
                </a:cxn>
                <a:cxn ang="0">
                  <a:pos x="137" y="63"/>
                </a:cxn>
                <a:cxn ang="0">
                  <a:pos x="131" y="59"/>
                </a:cxn>
                <a:cxn ang="0">
                  <a:pos x="115" y="46"/>
                </a:cxn>
                <a:cxn ang="0">
                  <a:pos x="93" y="31"/>
                </a:cxn>
                <a:cxn ang="0">
                  <a:pos x="69" y="15"/>
                </a:cxn>
                <a:cxn ang="0">
                  <a:pos x="44" y="4"/>
                </a:cxn>
                <a:cxn ang="0">
                  <a:pos x="22" y="0"/>
                </a:cxn>
                <a:cxn ang="0">
                  <a:pos x="6" y="8"/>
                </a:cxn>
                <a:cxn ang="0">
                  <a:pos x="0" y="30"/>
                </a:cxn>
                <a:cxn ang="0">
                  <a:pos x="1" y="71"/>
                </a:cxn>
                <a:cxn ang="0">
                  <a:pos x="6" y="128"/>
                </a:cxn>
                <a:cxn ang="0">
                  <a:pos x="12" y="195"/>
                </a:cxn>
                <a:cxn ang="0">
                  <a:pos x="23" y="264"/>
                </a:cxn>
                <a:cxn ang="0">
                  <a:pos x="38" y="331"/>
                </a:cxn>
                <a:cxn ang="0">
                  <a:pos x="55" y="387"/>
                </a:cxn>
                <a:cxn ang="0">
                  <a:pos x="77" y="426"/>
                </a:cxn>
                <a:cxn ang="0">
                  <a:pos x="103" y="442"/>
                </a:cxn>
                <a:cxn ang="0">
                  <a:pos x="116" y="445"/>
                </a:cxn>
                <a:cxn ang="0">
                  <a:pos x="129" y="447"/>
                </a:cxn>
                <a:cxn ang="0">
                  <a:pos x="139" y="452"/>
                </a:cxn>
                <a:cxn ang="0">
                  <a:pos x="150" y="455"/>
                </a:cxn>
                <a:cxn ang="0">
                  <a:pos x="160" y="460"/>
                </a:cxn>
                <a:cxn ang="0">
                  <a:pos x="169" y="464"/>
                </a:cxn>
                <a:cxn ang="0">
                  <a:pos x="179" y="467"/>
                </a:cxn>
                <a:cxn ang="0">
                  <a:pos x="191" y="470"/>
                </a:cxn>
                <a:cxn ang="0">
                  <a:pos x="203" y="471"/>
                </a:cxn>
                <a:cxn ang="0">
                  <a:pos x="215" y="470"/>
                </a:cxn>
                <a:cxn ang="0">
                  <a:pos x="230" y="468"/>
                </a:cxn>
                <a:cxn ang="0">
                  <a:pos x="246" y="463"/>
                </a:cxn>
                <a:cxn ang="0">
                  <a:pos x="265" y="456"/>
                </a:cxn>
                <a:cxn ang="0">
                  <a:pos x="285" y="446"/>
                </a:cxn>
                <a:cxn ang="0">
                  <a:pos x="310" y="432"/>
                </a:cxn>
                <a:cxn ang="0">
                  <a:pos x="336" y="415"/>
                </a:cxn>
              </a:cxnLst>
              <a:rect l="0" t="0" r="r" b="b"/>
              <a:pathLst>
                <a:path w="336" h="471">
                  <a:moveTo>
                    <a:pt x="336" y="415"/>
                  </a:moveTo>
                  <a:lnTo>
                    <a:pt x="334" y="412"/>
                  </a:lnTo>
                  <a:lnTo>
                    <a:pt x="329" y="404"/>
                  </a:lnTo>
                  <a:lnTo>
                    <a:pt x="321" y="393"/>
                  </a:lnTo>
                  <a:lnTo>
                    <a:pt x="310" y="377"/>
                  </a:lnTo>
                  <a:lnTo>
                    <a:pt x="297" y="358"/>
                  </a:lnTo>
                  <a:lnTo>
                    <a:pt x="282" y="335"/>
                  </a:lnTo>
                  <a:lnTo>
                    <a:pt x="266" y="311"/>
                  </a:lnTo>
                  <a:lnTo>
                    <a:pt x="250" y="284"/>
                  </a:lnTo>
                  <a:lnTo>
                    <a:pt x="232" y="257"/>
                  </a:lnTo>
                  <a:lnTo>
                    <a:pt x="215" y="228"/>
                  </a:lnTo>
                  <a:lnTo>
                    <a:pt x="198" y="199"/>
                  </a:lnTo>
                  <a:lnTo>
                    <a:pt x="183" y="169"/>
                  </a:lnTo>
                  <a:lnTo>
                    <a:pt x="168" y="142"/>
                  </a:lnTo>
                  <a:lnTo>
                    <a:pt x="155" y="114"/>
                  </a:lnTo>
                  <a:lnTo>
                    <a:pt x="145" y="87"/>
                  </a:lnTo>
                  <a:lnTo>
                    <a:pt x="137" y="63"/>
                  </a:lnTo>
                  <a:lnTo>
                    <a:pt x="131" y="59"/>
                  </a:lnTo>
                  <a:lnTo>
                    <a:pt x="115" y="46"/>
                  </a:lnTo>
                  <a:lnTo>
                    <a:pt x="93" y="31"/>
                  </a:lnTo>
                  <a:lnTo>
                    <a:pt x="69" y="15"/>
                  </a:lnTo>
                  <a:lnTo>
                    <a:pt x="44" y="4"/>
                  </a:lnTo>
                  <a:lnTo>
                    <a:pt x="22" y="0"/>
                  </a:lnTo>
                  <a:lnTo>
                    <a:pt x="6" y="8"/>
                  </a:lnTo>
                  <a:lnTo>
                    <a:pt x="0" y="30"/>
                  </a:lnTo>
                  <a:lnTo>
                    <a:pt x="1" y="71"/>
                  </a:lnTo>
                  <a:lnTo>
                    <a:pt x="6" y="128"/>
                  </a:lnTo>
                  <a:lnTo>
                    <a:pt x="12" y="195"/>
                  </a:lnTo>
                  <a:lnTo>
                    <a:pt x="23" y="264"/>
                  </a:lnTo>
                  <a:lnTo>
                    <a:pt x="38" y="331"/>
                  </a:lnTo>
                  <a:lnTo>
                    <a:pt x="55" y="387"/>
                  </a:lnTo>
                  <a:lnTo>
                    <a:pt x="77" y="426"/>
                  </a:lnTo>
                  <a:lnTo>
                    <a:pt x="103" y="442"/>
                  </a:lnTo>
                  <a:lnTo>
                    <a:pt x="116" y="445"/>
                  </a:lnTo>
                  <a:lnTo>
                    <a:pt x="129" y="447"/>
                  </a:lnTo>
                  <a:lnTo>
                    <a:pt x="139" y="452"/>
                  </a:lnTo>
                  <a:lnTo>
                    <a:pt x="150" y="455"/>
                  </a:lnTo>
                  <a:lnTo>
                    <a:pt x="160" y="460"/>
                  </a:lnTo>
                  <a:lnTo>
                    <a:pt x="169" y="464"/>
                  </a:lnTo>
                  <a:lnTo>
                    <a:pt x="179" y="467"/>
                  </a:lnTo>
                  <a:lnTo>
                    <a:pt x="191" y="470"/>
                  </a:lnTo>
                  <a:lnTo>
                    <a:pt x="203" y="471"/>
                  </a:lnTo>
                  <a:lnTo>
                    <a:pt x="215" y="470"/>
                  </a:lnTo>
                  <a:lnTo>
                    <a:pt x="230" y="468"/>
                  </a:lnTo>
                  <a:lnTo>
                    <a:pt x="246" y="463"/>
                  </a:lnTo>
                  <a:lnTo>
                    <a:pt x="265" y="456"/>
                  </a:lnTo>
                  <a:lnTo>
                    <a:pt x="285" y="446"/>
                  </a:lnTo>
                  <a:lnTo>
                    <a:pt x="310" y="432"/>
                  </a:lnTo>
                  <a:lnTo>
                    <a:pt x="336" y="415"/>
                  </a:lnTo>
                  <a:close/>
                </a:path>
              </a:pathLst>
            </a:custGeom>
            <a:solidFill>
              <a:srgbClr val="75B7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2" name="Freeform 14"/>
            <p:cNvSpPr>
              <a:spLocks/>
            </p:cNvSpPr>
            <p:nvPr/>
          </p:nvSpPr>
          <p:spPr bwMode="auto">
            <a:xfrm>
              <a:off x="288" y="2867"/>
              <a:ext cx="772" cy="720"/>
            </a:xfrm>
            <a:custGeom>
              <a:avLst/>
              <a:gdLst/>
              <a:ahLst/>
              <a:cxnLst>
                <a:cxn ang="0">
                  <a:pos x="0" y="442"/>
                </a:cxn>
                <a:cxn ang="0">
                  <a:pos x="2" y="517"/>
                </a:cxn>
                <a:cxn ang="0">
                  <a:pos x="31" y="699"/>
                </a:cxn>
                <a:cxn ang="0">
                  <a:pos x="100" y="894"/>
                </a:cxn>
                <a:cxn ang="0">
                  <a:pos x="174" y="1025"/>
                </a:cxn>
                <a:cxn ang="0">
                  <a:pos x="245" y="1114"/>
                </a:cxn>
                <a:cxn ang="0">
                  <a:pos x="327" y="1193"/>
                </a:cxn>
                <a:cxn ang="0">
                  <a:pos x="417" y="1261"/>
                </a:cxn>
                <a:cxn ang="0">
                  <a:pos x="513" y="1318"/>
                </a:cxn>
                <a:cxn ang="0">
                  <a:pos x="613" y="1364"/>
                </a:cxn>
                <a:cxn ang="0">
                  <a:pos x="717" y="1400"/>
                </a:cxn>
                <a:cxn ang="0">
                  <a:pos x="821" y="1424"/>
                </a:cxn>
                <a:cxn ang="0">
                  <a:pos x="924" y="1438"/>
                </a:cxn>
                <a:cxn ang="0">
                  <a:pos x="1024" y="1440"/>
                </a:cxn>
                <a:cxn ang="0">
                  <a:pos x="1119" y="1431"/>
                </a:cxn>
                <a:cxn ang="0">
                  <a:pos x="1241" y="1400"/>
                </a:cxn>
                <a:cxn ang="0">
                  <a:pos x="1346" y="1349"/>
                </a:cxn>
                <a:cxn ang="0">
                  <a:pos x="1430" y="1279"/>
                </a:cxn>
                <a:cxn ang="0">
                  <a:pos x="1494" y="1190"/>
                </a:cxn>
                <a:cxn ang="0">
                  <a:pos x="1536" y="1085"/>
                </a:cxn>
                <a:cxn ang="0">
                  <a:pos x="1516" y="1080"/>
                </a:cxn>
                <a:cxn ang="0">
                  <a:pos x="1476" y="1180"/>
                </a:cxn>
                <a:cxn ang="0">
                  <a:pos x="1415" y="1265"/>
                </a:cxn>
                <a:cxn ang="0">
                  <a:pos x="1333" y="1332"/>
                </a:cxn>
                <a:cxn ang="0">
                  <a:pos x="1234" y="1380"/>
                </a:cxn>
                <a:cxn ang="0">
                  <a:pos x="1116" y="1410"/>
                </a:cxn>
                <a:cxn ang="0">
                  <a:pos x="1025" y="1420"/>
                </a:cxn>
                <a:cxn ang="0">
                  <a:pos x="927" y="1416"/>
                </a:cxn>
                <a:cxn ang="0">
                  <a:pos x="827" y="1403"/>
                </a:cxn>
                <a:cxn ang="0">
                  <a:pos x="725" y="1379"/>
                </a:cxn>
                <a:cxn ang="0">
                  <a:pos x="623" y="1344"/>
                </a:cxn>
                <a:cxn ang="0">
                  <a:pos x="524" y="1299"/>
                </a:cxn>
                <a:cxn ang="0">
                  <a:pos x="429" y="1242"/>
                </a:cxn>
                <a:cxn ang="0">
                  <a:pos x="341" y="1176"/>
                </a:cxn>
                <a:cxn ang="0">
                  <a:pos x="262" y="1099"/>
                </a:cxn>
                <a:cxn ang="0">
                  <a:pos x="191" y="1013"/>
                </a:cxn>
                <a:cxn ang="0">
                  <a:pos x="119" y="884"/>
                </a:cxn>
                <a:cxn ang="0">
                  <a:pos x="51" y="692"/>
                </a:cxn>
                <a:cxn ang="0">
                  <a:pos x="23" y="512"/>
                </a:cxn>
                <a:cxn ang="0">
                  <a:pos x="35" y="276"/>
                </a:cxn>
                <a:cxn ang="0">
                  <a:pos x="83" y="84"/>
                </a:cxn>
                <a:cxn ang="0">
                  <a:pos x="113" y="10"/>
                </a:cxn>
                <a:cxn ang="0">
                  <a:pos x="79" y="33"/>
                </a:cxn>
                <a:cxn ang="0">
                  <a:pos x="32" y="183"/>
                </a:cxn>
                <a:cxn ang="0">
                  <a:pos x="1" y="425"/>
                </a:cxn>
              </a:cxnLst>
              <a:rect l="0" t="0" r="r" b="b"/>
              <a:pathLst>
                <a:path w="1545" h="1440">
                  <a:moveTo>
                    <a:pt x="1" y="425"/>
                  </a:moveTo>
                  <a:lnTo>
                    <a:pt x="0" y="433"/>
                  </a:lnTo>
                  <a:lnTo>
                    <a:pt x="0" y="442"/>
                  </a:lnTo>
                  <a:lnTo>
                    <a:pt x="0" y="450"/>
                  </a:lnTo>
                  <a:lnTo>
                    <a:pt x="0" y="460"/>
                  </a:lnTo>
                  <a:lnTo>
                    <a:pt x="2" y="517"/>
                  </a:lnTo>
                  <a:lnTo>
                    <a:pt x="8" y="576"/>
                  </a:lnTo>
                  <a:lnTo>
                    <a:pt x="17" y="637"/>
                  </a:lnTo>
                  <a:lnTo>
                    <a:pt x="31" y="699"/>
                  </a:lnTo>
                  <a:lnTo>
                    <a:pt x="48" y="764"/>
                  </a:lnTo>
                  <a:lnTo>
                    <a:pt x="71" y="828"/>
                  </a:lnTo>
                  <a:lnTo>
                    <a:pt x="100" y="894"/>
                  </a:lnTo>
                  <a:lnTo>
                    <a:pt x="134" y="960"/>
                  </a:lnTo>
                  <a:lnTo>
                    <a:pt x="153" y="993"/>
                  </a:lnTo>
                  <a:lnTo>
                    <a:pt x="174" y="1025"/>
                  </a:lnTo>
                  <a:lnTo>
                    <a:pt x="197" y="1055"/>
                  </a:lnTo>
                  <a:lnTo>
                    <a:pt x="220" y="1085"/>
                  </a:lnTo>
                  <a:lnTo>
                    <a:pt x="245" y="1114"/>
                  </a:lnTo>
                  <a:lnTo>
                    <a:pt x="272" y="1142"/>
                  </a:lnTo>
                  <a:lnTo>
                    <a:pt x="298" y="1168"/>
                  </a:lnTo>
                  <a:lnTo>
                    <a:pt x="327" y="1193"/>
                  </a:lnTo>
                  <a:lnTo>
                    <a:pt x="356" y="1217"/>
                  </a:lnTo>
                  <a:lnTo>
                    <a:pt x="386" y="1240"/>
                  </a:lnTo>
                  <a:lnTo>
                    <a:pt x="417" y="1261"/>
                  </a:lnTo>
                  <a:lnTo>
                    <a:pt x="448" y="1281"/>
                  </a:lnTo>
                  <a:lnTo>
                    <a:pt x="480" y="1300"/>
                  </a:lnTo>
                  <a:lnTo>
                    <a:pt x="513" y="1318"/>
                  </a:lnTo>
                  <a:lnTo>
                    <a:pt x="546" y="1334"/>
                  </a:lnTo>
                  <a:lnTo>
                    <a:pt x="579" y="1350"/>
                  </a:lnTo>
                  <a:lnTo>
                    <a:pt x="613" y="1364"/>
                  </a:lnTo>
                  <a:lnTo>
                    <a:pt x="647" y="1377"/>
                  </a:lnTo>
                  <a:lnTo>
                    <a:pt x="682" y="1390"/>
                  </a:lnTo>
                  <a:lnTo>
                    <a:pt x="717" y="1400"/>
                  </a:lnTo>
                  <a:lnTo>
                    <a:pt x="751" y="1409"/>
                  </a:lnTo>
                  <a:lnTo>
                    <a:pt x="787" y="1417"/>
                  </a:lnTo>
                  <a:lnTo>
                    <a:pt x="821" y="1424"/>
                  </a:lnTo>
                  <a:lnTo>
                    <a:pt x="856" y="1430"/>
                  </a:lnTo>
                  <a:lnTo>
                    <a:pt x="889" y="1435"/>
                  </a:lnTo>
                  <a:lnTo>
                    <a:pt x="924" y="1438"/>
                  </a:lnTo>
                  <a:lnTo>
                    <a:pt x="957" y="1440"/>
                  </a:lnTo>
                  <a:lnTo>
                    <a:pt x="991" y="1440"/>
                  </a:lnTo>
                  <a:lnTo>
                    <a:pt x="1024" y="1440"/>
                  </a:lnTo>
                  <a:lnTo>
                    <a:pt x="1056" y="1438"/>
                  </a:lnTo>
                  <a:lnTo>
                    <a:pt x="1088" y="1436"/>
                  </a:lnTo>
                  <a:lnTo>
                    <a:pt x="1119" y="1431"/>
                  </a:lnTo>
                  <a:lnTo>
                    <a:pt x="1161" y="1423"/>
                  </a:lnTo>
                  <a:lnTo>
                    <a:pt x="1203" y="1413"/>
                  </a:lnTo>
                  <a:lnTo>
                    <a:pt x="1241" y="1400"/>
                  </a:lnTo>
                  <a:lnTo>
                    <a:pt x="1278" y="1385"/>
                  </a:lnTo>
                  <a:lnTo>
                    <a:pt x="1313" y="1368"/>
                  </a:lnTo>
                  <a:lnTo>
                    <a:pt x="1346" y="1349"/>
                  </a:lnTo>
                  <a:lnTo>
                    <a:pt x="1376" y="1327"/>
                  </a:lnTo>
                  <a:lnTo>
                    <a:pt x="1404" y="1304"/>
                  </a:lnTo>
                  <a:lnTo>
                    <a:pt x="1430" y="1279"/>
                  </a:lnTo>
                  <a:lnTo>
                    <a:pt x="1454" y="1251"/>
                  </a:lnTo>
                  <a:lnTo>
                    <a:pt x="1475" y="1221"/>
                  </a:lnTo>
                  <a:lnTo>
                    <a:pt x="1494" y="1190"/>
                  </a:lnTo>
                  <a:lnTo>
                    <a:pt x="1510" y="1157"/>
                  </a:lnTo>
                  <a:lnTo>
                    <a:pt x="1524" y="1122"/>
                  </a:lnTo>
                  <a:lnTo>
                    <a:pt x="1536" y="1085"/>
                  </a:lnTo>
                  <a:lnTo>
                    <a:pt x="1545" y="1046"/>
                  </a:lnTo>
                  <a:lnTo>
                    <a:pt x="1524" y="1043"/>
                  </a:lnTo>
                  <a:lnTo>
                    <a:pt x="1516" y="1080"/>
                  </a:lnTo>
                  <a:lnTo>
                    <a:pt x="1505" y="1115"/>
                  </a:lnTo>
                  <a:lnTo>
                    <a:pt x="1491" y="1149"/>
                  </a:lnTo>
                  <a:lnTo>
                    <a:pt x="1476" y="1180"/>
                  </a:lnTo>
                  <a:lnTo>
                    <a:pt x="1457" y="1210"/>
                  </a:lnTo>
                  <a:lnTo>
                    <a:pt x="1437" y="1239"/>
                  </a:lnTo>
                  <a:lnTo>
                    <a:pt x="1415" y="1265"/>
                  </a:lnTo>
                  <a:lnTo>
                    <a:pt x="1389" y="1289"/>
                  </a:lnTo>
                  <a:lnTo>
                    <a:pt x="1363" y="1311"/>
                  </a:lnTo>
                  <a:lnTo>
                    <a:pt x="1333" y="1332"/>
                  </a:lnTo>
                  <a:lnTo>
                    <a:pt x="1302" y="1350"/>
                  </a:lnTo>
                  <a:lnTo>
                    <a:pt x="1268" y="1367"/>
                  </a:lnTo>
                  <a:lnTo>
                    <a:pt x="1234" y="1380"/>
                  </a:lnTo>
                  <a:lnTo>
                    <a:pt x="1197" y="1393"/>
                  </a:lnTo>
                  <a:lnTo>
                    <a:pt x="1158" y="1402"/>
                  </a:lnTo>
                  <a:lnTo>
                    <a:pt x="1116" y="1410"/>
                  </a:lnTo>
                  <a:lnTo>
                    <a:pt x="1086" y="1415"/>
                  </a:lnTo>
                  <a:lnTo>
                    <a:pt x="1056" y="1417"/>
                  </a:lnTo>
                  <a:lnTo>
                    <a:pt x="1025" y="1420"/>
                  </a:lnTo>
                  <a:lnTo>
                    <a:pt x="993" y="1420"/>
                  </a:lnTo>
                  <a:lnTo>
                    <a:pt x="961" y="1418"/>
                  </a:lnTo>
                  <a:lnTo>
                    <a:pt x="927" y="1416"/>
                  </a:lnTo>
                  <a:lnTo>
                    <a:pt x="894" y="1414"/>
                  </a:lnTo>
                  <a:lnTo>
                    <a:pt x="861" y="1409"/>
                  </a:lnTo>
                  <a:lnTo>
                    <a:pt x="827" y="1403"/>
                  </a:lnTo>
                  <a:lnTo>
                    <a:pt x="793" y="1397"/>
                  </a:lnTo>
                  <a:lnTo>
                    <a:pt x="759" y="1388"/>
                  </a:lnTo>
                  <a:lnTo>
                    <a:pt x="725" y="1379"/>
                  </a:lnTo>
                  <a:lnTo>
                    <a:pt x="691" y="1369"/>
                  </a:lnTo>
                  <a:lnTo>
                    <a:pt x="657" y="1356"/>
                  </a:lnTo>
                  <a:lnTo>
                    <a:pt x="623" y="1344"/>
                  </a:lnTo>
                  <a:lnTo>
                    <a:pt x="590" y="1330"/>
                  </a:lnTo>
                  <a:lnTo>
                    <a:pt x="556" y="1315"/>
                  </a:lnTo>
                  <a:lnTo>
                    <a:pt x="524" y="1299"/>
                  </a:lnTo>
                  <a:lnTo>
                    <a:pt x="492" y="1281"/>
                  </a:lnTo>
                  <a:lnTo>
                    <a:pt x="460" y="1262"/>
                  </a:lnTo>
                  <a:lnTo>
                    <a:pt x="429" y="1242"/>
                  </a:lnTo>
                  <a:lnTo>
                    <a:pt x="399" y="1221"/>
                  </a:lnTo>
                  <a:lnTo>
                    <a:pt x="370" y="1199"/>
                  </a:lnTo>
                  <a:lnTo>
                    <a:pt x="341" y="1176"/>
                  </a:lnTo>
                  <a:lnTo>
                    <a:pt x="313" y="1151"/>
                  </a:lnTo>
                  <a:lnTo>
                    <a:pt x="287" y="1126"/>
                  </a:lnTo>
                  <a:lnTo>
                    <a:pt x="262" y="1099"/>
                  </a:lnTo>
                  <a:lnTo>
                    <a:pt x="236" y="1072"/>
                  </a:lnTo>
                  <a:lnTo>
                    <a:pt x="213" y="1043"/>
                  </a:lnTo>
                  <a:lnTo>
                    <a:pt x="191" y="1013"/>
                  </a:lnTo>
                  <a:lnTo>
                    <a:pt x="171" y="982"/>
                  </a:lnTo>
                  <a:lnTo>
                    <a:pt x="152" y="949"/>
                  </a:lnTo>
                  <a:lnTo>
                    <a:pt x="119" y="884"/>
                  </a:lnTo>
                  <a:lnTo>
                    <a:pt x="90" y="819"/>
                  </a:lnTo>
                  <a:lnTo>
                    <a:pt x="68" y="756"/>
                  </a:lnTo>
                  <a:lnTo>
                    <a:pt x="51" y="692"/>
                  </a:lnTo>
                  <a:lnTo>
                    <a:pt x="37" y="630"/>
                  </a:lnTo>
                  <a:lnTo>
                    <a:pt x="28" y="570"/>
                  </a:lnTo>
                  <a:lnTo>
                    <a:pt x="23" y="512"/>
                  </a:lnTo>
                  <a:lnTo>
                    <a:pt x="21" y="455"/>
                  </a:lnTo>
                  <a:lnTo>
                    <a:pt x="24" y="362"/>
                  </a:lnTo>
                  <a:lnTo>
                    <a:pt x="35" y="276"/>
                  </a:lnTo>
                  <a:lnTo>
                    <a:pt x="48" y="202"/>
                  </a:lnTo>
                  <a:lnTo>
                    <a:pt x="66" y="137"/>
                  </a:lnTo>
                  <a:lnTo>
                    <a:pt x="83" y="84"/>
                  </a:lnTo>
                  <a:lnTo>
                    <a:pt x="98" y="45"/>
                  </a:lnTo>
                  <a:lnTo>
                    <a:pt x="108" y="20"/>
                  </a:lnTo>
                  <a:lnTo>
                    <a:pt x="113" y="10"/>
                  </a:lnTo>
                  <a:lnTo>
                    <a:pt x="94" y="0"/>
                  </a:lnTo>
                  <a:lnTo>
                    <a:pt x="90" y="9"/>
                  </a:lnTo>
                  <a:lnTo>
                    <a:pt x="79" y="33"/>
                  </a:lnTo>
                  <a:lnTo>
                    <a:pt x="66" y="70"/>
                  </a:lnTo>
                  <a:lnTo>
                    <a:pt x="48" y="121"/>
                  </a:lnTo>
                  <a:lnTo>
                    <a:pt x="32" y="183"/>
                  </a:lnTo>
                  <a:lnTo>
                    <a:pt x="17" y="255"/>
                  </a:lnTo>
                  <a:lnTo>
                    <a:pt x="7" y="336"/>
                  </a:lnTo>
                  <a:lnTo>
                    <a:pt x="1" y="425"/>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3" name="Freeform 15"/>
            <p:cNvSpPr>
              <a:spLocks/>
            </p:cNvSpPr>
            <p:nvPr/>
          </p:nvSpPr>
          <p:spPr bwMode="auto">
            <a:xfrm>
              <a:off x="347" y="2784"/>
              <a:ext cx="704" cy="732"/>
            </a:xfrm>
            <a:custGeom>
              <a:avLst/>
              <a:gdLst/>
              <a:ahLst/>
              <a:cxnLst>
                <a:cxn ang="0">
                  <a:pos x="246" y="6"/>
                </a:cxn>
                <a:cxn ang="0">
                  <a:pos x="161" y="32"/>
                </a:cxn>
                <a:cxn ang="0">
                  <a:pos x="60" y="136"/>
                </a:cxn>
                <a:cxn ang="0">
                  <a:pos x="3" y="339"/>
                </a:cxn>
                <a:cxn ang="0">
                  <a:pos x="12" y="562"/>
                </a:cxn>
                <a:cxn ang="0">
                  <a:pos x="77" y="796"/>
                </a:cxn>
                <a:cxn ang="0">
                  <a:pos x="197" y="1024"/>
                </a:cxn>
                <a:cxn ang="0">
                  <a:pos x="378" y="1220"/>
                </a:cxn>
                <a:cxn ang="0">
                  <a:pos x="556" y="1337"/>
                </a:cxn>
                <a:cxn ang="0">
                  <a:pos x="712" y="1406"/>
                </a:cxn>
                <a:cxn ang="0">
                  <a:pos x="853" y="1445"/>
                </a:cxn>
                <a:cxn ang="0">
                  <a:pos x="978" y="1462"/>
                </a:cxn>
                <a:cxn ang="0">
                  <a:pos x="1081" y="1462"/>
                </a:cxn>
                <a:cxn ang="0">
                  <a:pos x="1162" y="1453"/>
                </a:cxn>
                <a:cxn ang="0">
                  <a:pos x="1216" y="1442"/>
                </a:cxn>
                <a:cxn ang="0">
                  <a:pos x="1242" y="1433"/>
                </a:cxn>
                <a:cxn ang="0">
                  <a:pos x="1230" y="1415"/>
                </a:cxn>
                <a:cxn ang="0">
                  <a:pos x="1198" y="1424"/>
                </a:cxn>
                <a:cxn ang="0">
                  <a:pos x="1139" y="1436"/>
                </a:cxn>
                <a:cxn ang="0">
                  <a:pos x="1054" y="1443"/>
                </a:cxn>
                <a:cxn ang="0">
                  <a:pos x="948" y="1438"/>
                </a:cxn>
                <a:cxn ang="0">
                  <a:pos x="822" y="1417"/>
                </a:cxn>
                <a:cxn ang="0">
                  <a:pos x="681" y="1371"/>
                </a:cxn>
                <a:cxn ang="0">
                  <a:pos x="525" y="1295"/>
                </a:cxn>
                <a:cxn ang="0">
                  <a:pos x="341" y="1160"/>
                </a:cxn>
                <a:cxn ang="0">
                  <a:pos x="179" y="959"/>
                </a:cxn>
                <a:cxn ang="0">
                  <a:pos x="75" y="731"/>
                </a:cxn>
                <a:cxn ang="0">
                  <a:pos x="25" y="504"/>
                </a:cxn>
                <a:cxn ang="0">
                  <a:pos x="31" y="286"/>
                </a:cxn>
                <a:cxn ang="0">
                  <a:pos x="100" y="113"/>
                </a:cxn>
                <a:cxn ang="0">
                  <a:pos x="190" y="43"/>
                </a:cxn>
                <a:cxn ang="0">
                  <a:pos x="275" y="23"/>
                </a:cxn>
                <a:cxn ang="0">
                  <a:pos x="371" y="23"/>
                </a:cxn>
                <a:cxn ang="0">
                  <a:pos x="470" y="38"/>
                </a:cxn>
                <a:cxn ang="0">
                  <a:pos x="575" y="66"/>
                </a:cxn>
                <a:cxn ang="0">
                  <a:pos x="684" y="107"/>
                </a:cxn>
                <a:cxn ang="0">
                  <a:pos x="816" y="176"/>
                </a:cxn>
                <a:cxn ang="0">
                  <a:pos x="1011" y="318"/>
                </a:cxn>
                <a:cxn ang="0">
                  <a:pos x="1210" y="544"/>
                </a:cxn>
                <a:cxn ang="0">
                  <a:pos x="1353" y="865"/>
                </a:cxn>
                <a:cxn ang="0">
                  <a:pos x="1394" y="959"/>
                </a:cxn>
                <a:cxn ang="0">
                  <a:pos x="1272" y="605"/>
                </a:cxn>
                <a:cxn ang="0">
                  <a:pos x="1078" y="351"/>
                </a:cxn>
                <a:cxn ang="0">
                  <a:pos x="873" y="187"/>
                </a:cxn>
                <a:cxn ang="0">
                  <a:pos x="720" y="101"/>
                </a:cxn>
                <a:cxn ang="0">
                  <a:pos x="609" y="55"/>
                </a:cxn>
                <a:cxn ang="0">
                  <a:pos x="500" y="23"/>
                </a:cxn>
                <a:cxn ang="0">
                  <a:pos x="396" y="5"/>
                </a:cxn>
              </a:cxnLst>
              <a:rect l="0" t="0" r="r" b="b"/>
              <a:pathLst>
                <a:path w="1406" h="1463">
                  <a:moveTo>
                    <a:pt x="325" y="0"/>
                  </a:moveTo>
                  <a:lnTo>
                    <a:pt x="297" y="1"/>
                  </a:lnTo>
                  <a:lnTo>
                    <a:pt x="272" y="2"/>
                  </a:lnTo>
                  <a:lnTo>
                    <a:pt x="246" y="6"/>
                  </a:lnTo>
                  <a:lnTo>
                    <a:pt x="223" y="10"/>
                  </a:lnTo>
                  <a:lnTo>
                    <a:pt x="201" y="16"/>
                  </a:lnTo>
                  <a:lnTo>
                    <a:pt x="181" y="24"/>
                  </a:lnTo>
                  <a:lnTo>
                    <a:pt x="161" y="32"/>
                  </a:lnTo>
                  <a:lnTo>
                    <a:pt x="144" y="43"/>
                  </a:lnTo>
                  <a:lnTo>
                    <a:pt x="113" y="68"/>
                  </a:lnTo>
                  <a:lnTo>
                    <a:pt x="84" y="99"/>
                  </a:lnTo>
                  <a:lnTo>
                    <a:pt x="60" y="136"/>
                  </a:lnTo>
                  <a:lnTo>
                    <a:pt x="39" y="180"/>
                  </a:lnTo>
                  <a:lnTo>
                    <a:pt x="23" y="227"/>
                  </a:lnTo>
                  <a:lnTo>
                    <a:pt x="11" y="281"/>
                  </a:lnTo>
                  <a:lnTo>
                    <a:pt x="3" y="339"/>
                  </a:lnTo>
                  <a:lnTo>
                    <a:pt x="0" y="400"/>
                  </a:lnTo>
                  <a:lnTo>
                    <a:pt x="1" y="452"/>
                  </a:lnTo>
                  <a:lnTo>
                    <a:pt x="5" y="506"/>
                  </a:lnTo>
                  <a:lnTo>
                    <a:pt x="12" y="562"/>
                  </a:lnTo>
                  <a:lnTo>
                    <a:pt x="23" y="620"/>
                  </a:lnTo>
                  <a:lnTo>
                    <a:pt x="38" y="679"/>
                  </a:lnTo>
                  <a:lnTo>
                    <a:pt x="55" y="737"/>
                  </a:lnTo>
                  <a:lnTo>
                    <a:pt x="77" y="796"/>
                  </a:lnTo>
                  <a:lnTo>
                    <a:pt x="101" y="855"/>
                  </a:lnTo>
                  <a:lnTo>
                    <a:pt x="130" y="913"/>
                  </a:lnTo>
                  <a:lnTo>
                    <a:pt x="161" y="969"/>
                  </a:lnTo>
                  <a:lnTo>
                    <a:pt x="197" y="1024"/>
                  </a:lnTo>
                  <a:lnTo>
                    <a:pt x="236" y="1077"/>
                  </a:lnTo>
                  <a:lnTo>
                    <a:pt x="280" y="1128"/>
                  </a:lnTo>
                  <a:lnTo>
                    <a:pt x="327" y="1175"/>
                  </a:lnTo>
                  <a:lnTo>
                    <a:pt x="378" y="1220"/>
                  </a:lnTo>
                  <a:lnTo>
                    <a:pt x="432" y="1261"/>
                  </a:lnTo>
                  <a:lnTo>
                    <a:pt x="474" y="1288"/>
                  </a:lnTo>
                  <a:lnTo>
                    <a:pt x="515" y="1314"/>
                  </a:lnTo>
                  <a:lnTo>
                    <a:pt x="556" y="1337"/>
                  </a:lnTo>
                  <a:lnTo>
                    <a:pt x="596" y="1356"/>
                  </a:lnTo>
                  <a:lnTo>
                    <a:pt x="636" y="1375"/>
                  </a:lnTo>
                  <a:lnTo>
                    <a:pt x="674" y="1391"/>
                  </a:lnTo>
                  <a:lnTo>
                    <a:pt x="712" y="1406"/>
                  </a:lnTo>
                  <a:lnTo>
                    <a:pt x="748" y="1418"/>
                  </a:lnTo>
                  <a:lnTo>
                    <a:pt x="784" y="1429"/>
                  </a:lnTo>
                  <a:lnTo>
                    <a:pt x="819" y="1438"/>
                  </a:lnTo>
                  <a:lnTo>
                    <a:pt x="853" y="1445"/>
                  </a:lnTo>
                  <a:lnTo>
                    <a:pt x="886" y="1451"/>
                  </a:lnTo>
                  <a:lnTo>
                    <a:pt x="918" y="1457"/>
                  </a:lnTo>
                  <a:lnTo>
                    <a:pt x="948" y="1460"/>
                  </a:lnTo>
                  <a:lnTo>
                    <a:pt x="978" y="1462"/>
                  </a:lnTo>
                  <a:lnTo>
                    <a:pt x="1005" y="1463"/>
                  </a:lnTo>
                  <a:lnTo>
                    <a:pt x="1032" y="1463"/>
                  </a:lnTo>
                  <a:lnTo>
                    <a:pt x="1057" y="1463"/>
                  </a:lnTo>
                  <a:lnTo>
                    <a:pt x="1081" y="1462"/>
                  </a:lnTo>
                  <a:lnTo>
                    <a:pt x="1103" y="1461"/>
                  </a:lnTo>
                  <a:lnTo>
                    <a:pt x="1124" y="1459"/>
                  </a:lnTo>
                  <a:lnTo>
                    <a:pt x="1144" y="1457"/>
                  </a:lnTo>
                  <a:lnTo>
                    <a:pt x="1162" y="1453"/>
                  </a:lnTo>
                  <a:lnTo>
                    <a:pt x="1178" y="1451"/>
                  </a:lnTo>
                  <a:lnTo>
                    <a:pt x="1192" y="1447"/>
                  </a:lnTo>
                  <a:lnTo>
                    <a:pt x="1206" y="1444"/>
                  </a:lnTo>
                  <a:lnTo>
                    <a:pt x="1216" y="1442"/>
                  </a:lnTo>
                  <a:lnTo>
                    <a:pt x="1225" y="1439"/>
                  </a:lnTo>
                  <a:lnTo>
                    <a:pt x="1232" y="1437"/>
                  </a:lnTo>
                  <a:lnTo>
                    <a:pt x="1238" y="1435"/>
                  </a:lnTo>
                  <a:lnTo>
                    <a:pt x="1242" y="1433"/>
                  </a:lnTo>
                  <a:lnTo>
                    <a:pt x="1243" y="1433"/>
                  </a:lnTo>
                  <a:lnTo>
                    <a:pt x="1235" y="1414"/>
                  </a:lnTo>
                  <a:lnTo>
                    <a:pt x="1233" y="1414"/>
                  </a:lnTo>
                  <a:lnTo>
                    <a:pt x="1230" y="1415"/>
                  </a:lnTo>
                  <a:lnTo>
                    <a:pt x="1225" y="1417"/>
                  </a:lnTo>
                  <a:lnTo>
                    <a:pt x="1217" y="1420"/>
                  </a:lnTo>
                  <a:lnTo>
                    <a:pt x="1209" y="1422"/>
                  </a:lnTo>
                  <a:lnTo>
                    <a:pt x="1198" y="1424"/>
                  </a:lnTo>
                  <a:lnTo>
                    <a:pt x="1186" y="1428"/>
                  </a:lnTo>
                  <a:lnTo>
                    <a:pt x="1171" y="1430"/>
                  </a:lnTo>
                  <a:lnTo>
                    <a:pt x="1156" y="1433"/>
                  </a:lnTo>
                  <a:lnTo>
                    <a:pt x="1139" y="1436"/>
                  </a:lnTo>
                  <a:lnTo>
                    <a:pt x="1119" y="1438"/>
                  </a:lnTo>
                  <a:lnTo>
                    <a:pt x="1100" y="1440"/>
                  </a:lnTo>
                  <a:lnTo>
                    <a:pt x="1078" y="1442"/>
                  </a:lnTo>
                  <a:lnTo>
                    <a:pt x="1054" y="1443"/>
                  </a:lnTo>
                  <a:lnTo>
                    <a:pt x="1030" y="1443"/>
                  </a:lnTo>
                  <a:lnTo>
                    <a:pt x="1003" y="1443"/>
                  </a:lnTo>
                  <a:lnTo>
                    <a:pt x="977" y="1440"/>
                  </a:lnTo>
                  <a:lnTo>
                    <a:pt x="948" y="1438"/>
                  </a:lnTo>
                  <a:lnTo>
                    <a:pt x="918" y="1435"/>
                  </a:lnTo>
                  <a:lnTo>
                    <a:pt x="887" y="1430"/>
                  </a:lnTo>
                  <a:lnTo>
                    <a:pt x="856" y="1424"/>
                  </a:lnTo>
                  <a:lnTo>
                    <a:pt x="822" y="1417"/>
                  </a:lnTo>
                  <a:lnTo>
                    <a:pt x="788" y="1408"/>
                  </a:lnTo>
                  <a:lnTo>
                    <a:pt x="753" y="1398"/>
                  </a:lnTo>
                  <a:lnTo>
                    <a:pt x="717" y="1385"/>
                  </a:lnTo>
                  <a:lnTo>
                    <a:pt x="681" y="1371"/>
                  </a:lnTo>
                  <a:lnTo>
                    <a:pt x="643" y="1355"/>
                  </a:lnTo>
                  <a:lnTo>
                    <a:pt x="604" y="1338"/>
                  </a:lnTo>
                  <a:lnTo>
                    <a:pt x="565" y="1317"/>
                  </a:lnTo>
                  <a:lnTo>
                    <a:pt x="525" y="1295"/>
                  </a:lnTo>
                  <a:lnTo>
                    <a:pt x="485" y="1270"/>
                  </a:lnTo>
                  <a:lnTo>
                    <a:pt x="443" y="1243"/>
                  </a:lnTo>
                  <a:lnTo>
                    <a:pt x="390" y="1204"/>
                  </a:lnTo>
                  <a:lnTo>
                    <a:pt x="341" y="1160"/>
                  </a:lnTo>
                  <a:lnTo>
                    <a:pt x="295" y="1114"/>
                  </a:lnTo>
                  <a:lnTo>
                    <a:pt x="252" y="1065"/>
                  </a:lnTo>
                  <a:lnTo>
                    <a:pt x="214" y="1012"/>
                  </a:lnTo>
                  <a:lnTo>
                    <a:pt x="179" y="959"/>
                  </a:lnTo>
                  <a:lnTo>
                    <a:pt x="147" y="902"/>
                  </a:lnTo>
                  <a:lnTo>
                    <a:pt x="119" y="846"/>
                  </a:lnTo>
                  <a:lnTo>
                    <a:pt x="95" y="788"/>
                  </a:lnTo>
                  <a:lnTo>
                    <a:pt x="75" y="731"/>
                  </a:lnTo>
                  <a:lnTo>
                    <a:pt x="57" y="673"/>
                  </a:lnTo>
                  <a:lnTo>
                    <a:pt x="43" y="615"/>
                  </a:lnTo>
                  <a:lnTo>
                    <a:pt x="33" y="559"/>
                  </a:lnTo>
                  <a:lnTo>
                    <a:pt x="25" y="504"/>
                  </a:lnTo>
                  <a:lnTo>
                    <a:pt x="22" y="451"/>
                  </a:lnTo>
                  <a:lnTo>
                    <a:pt x="20" y="400"/>
                  </a:lnTo>
                  <a:lnTo>
                    <a:pt x="24" y="341"/>
                  </a:lnTo>
                  <a:lnTo>
                    <a:pt x="31" y="286"/>
                  </a:lnTo>
                  <a:lnTo>
                    <a:pt x="42" y="235"/>
                  </a:lnTo>
                  <a:lnTo>
                    <a:pt x="57" y="189"/>
                  </a:lnTo>
                  <a:lnTo>
                    <a:pt x="77" y="149"/>
                  </a:lnTo>
                  <a:lnTo>
                    <a:pt x="100" y="113"/>
                  </a:lnTo>
                  <a:lnTo>
                    <a:pt x="125" y="83"/>
                  </a:lnTo>
                  <a:lnTo>
                    <a:pt x="155" y="60"/>
                  </a:lnTo>
                  <a:lnTo>
                    <a:pt x="171" y="51"/>
                  </a:lnTo>
                  <a:lnTo>
                    <a:pt x="190" y="43"/>
                  </a:lnTo>
                  <a:lnTo>
                    <a:pt x="209" y="36"/>
                  </a:lnTo>
                  <a:lnTo>
                    <a:pt x="230" y="30"/>
                  </a:lnTo>
                  <a:lnTo>
                    <a:pt x="252" y="27"/>
                  </a:lnTo>
                  <a:lnTo>
                    <a:pt x="275" y="23"/>
                  </a:lnTo>
                  <a:lnTo>
                    <a:pt x="299" y="22"/>
                  </a:lnTo>
                  <a:lnTo>
                    <a:pt x="325" y="21"/>
                  </a:lnTo>
                  <a:lnTo>
                    <a:pt x="348" y="22"/>
                  </a:lnTo>
                  <a:lnTo>
                    <a:pt x="371" y="23"/>
                  </a:lnTo>
                  <a:lnTo>
                    <a:pt x="395" y="25"/>
                  </a:lnTo>
                  <a:lnTo>
                    <a:pt x="419" y="29"/>
                  </a:lnTo>
                  <a:lnTo>
                    <a:pt x="444" y="32"/>
                  </a:lnTo>
                  <a:lnTo>
                    <a:pt x="470" y="38"/>
                  </a:lnTo>
                  <a:lnTo>
                    <a:pt x="495" y="44"/>
                  </a:lnTo>
                  <a:lnTo>
                    <a:pt x="522" y="50"/>
                  </a:lnTo>
                  <a:lnTo>
                    <a:pt x="548" y="58"/>
                  </a:lnTo>
                  <a:lnTo>
                    <a:pt x="575" y="66"/>
                  </a:lnTo>
                  <a:lnTo>
                    <a:pt x="602" y="75"/>
                  </a:lnTo>
                  <a:lnTo>
                    <a:pt x="629" y="85"/>
                  </a:lnTo>
                  <a:lnTo>
                    <a:pt x="656" y="96"/>
                  </a:lnTo>
                  <a:lnTo>
                    <a:pt x="684" y="107"/>
                  </a:lnTo>
                  <a:lnTo>
                    <a:pt x="710" y="120"/>
                  </a:lnTo>
                  <a:lnTo>
                    <a:pt x="738" y="134"/>
                  </a:lnTo>
                  <a:lnTo>
                    <a:pt x="775" y="153"/>
                  </a:lnTo>
                  <a:lnTo>
                    <a:pt x="816" y="176"/>
                  </a:lnTo>
                  <a:lnTo>
                    <a:pt x="861" y="204"/>
                  </a:lnTo>
                  <a:lnTo>
                    <a:pt x="910" y="237"/>
                  </a:lnTo>
                  <a:lnTo>
                    <a:pt x="960" y="274"/>
                  </a:lnTo>
                  <a:lnTo>
                    <a:pt x="1011" y="318"/>
                  </a:lnTo>
                  <a:lnTo>
                    <a:pt x="1063" y="365"/>
                  </a:lnTo>
                  <a:lnTo>
                    <a:pt x="1114" y="419"/>
                  </a:lnTo>
                  <a:lnTo>
                    <a:pt x="1163" y="478"/>
                  </a:lnTo>
                  <a:lnTo>
                    <a:pt x="1210" y="544"/>
                  </a:lnTo>
                  <a:lnTo>
                    <a:pt x="1253" y="614"/>
                  </a:lnTo>
                  <a:lnTo>
                    <a:pt x="1292" y="691"/>
                  </a:lnTo>
                  <a:lnTo>
                    <a:pt x="1326" y="776"/>
                  </a:lnTo>
                  <a:lnTo>
                    <a:pt x="1353" y="865"/>
                  </a:lnTo>
                  <a:lnTo>
                    <a:pt x="1373" y="961"/>
                  </a:lnTo>
                  <a:lnTo>
                    <a:pt x="1386" y="1065"/>
                  </a:lnTo>
                  <a:lnTo>
                    <a:pt x="1406" y="1064"/>
                  </a:lnTo>
                  <a:lnTo>
                    <a:pt x="1394" y="959"/>
                  </a:lnTo>
                  <a:lnTo>
                    <a:pt x="1373" y="860"/>
                  </a:lnTo>
                  <a:lnTo>
                    <a:pt x="1345" y="769"/>
                  </a:lnTo>
                  <a:lnTo>
                    <a:pt x="1312" y="683"/>
                  </a:lnTo>
                  <a:lnTo>
                    <a:pt x="1272" y="605"/>
                  </a:lnTo>
                  <a:lnTo>
                    <a:pt x="1228" y="532"/>
                  </a:lnTo>
                  <a:lnTo>
                    <a:pt x="1181" y="466"/>
                  </a:lnTo>
                  <a:lnTo>
                    <a:pt x="1130" y="406"/>
                  </a:lnTo>
                  <a:lnTo>
                    <a:pt x="1078" y="351"/>
                  </a:lnTo>
                  <a:lnTo>
                    <a:pt x="1026" y="302"/>
                  </a:lnTo>
                  <a:lnTo>
                    <a:pt x="973" y="258"/>
                  </a:lnTo>
                  <a:lnTo>
                    <a:pt x="922" y="220"/>
                  </a:lnTo>
                  <a:lnTo>
                    <a:pt x="873" y="187"/>
                  </a:lnTo>
                  <a:lnTo>
                    <a:pt x="827" y="158"/>
                  </a:lnTo>
                  <a:lnTo>
                    <a:pt x="784" y="135"/>
                  </a:lnTo>
                  <a:lnTo>
                    <a:pt x="747" y="115"/>
                  </a:lnTo>
                  <a:lnTo>
                    <a:pt x="720" y="101"/>
                  </a:lnTo>
                  <a:lnTo>
                    <a:pt x="692" y="89"/>
                  </a:lnTo>
                  <a:lnTo>
                    <a:pt x="664" y="77"/>
                  </a:lnTo>
                  <a:lnTo>
                    <a:pt x="637" y="66"/>
                  </a:lnTo>
                  <a:lnTo>
                    <a:pt x="609" y="55"/>
                  </a:lnTo>
                  <a:lnTo>
                    <a:pt x="581" y="46"/>
                  </a:lnTo>
                  <a:lnTo>
                    <a:pt x="554" y="38"/>
                  </a:lnTo>
                  <a:lnTo>
                    <a:pt x="526" y="30"/>
                  </a:lnTo>
                  <a:lnTo>
                    <a:pt x="500" y="23"/>
                  </a:lnTo>
                  <a:lnTo>
                    <a:pt x="473" y="17"/>
                  </a:lnTo>
                  <a:lnTo>
                    <a:pt x="447" y="13"/>
                  </a:lnTo>
                  <a:lnTo>
                    <a:pt x="421" y="8"/>
                  </a:lnTo>
                  <a:lnTo>
                    <a:pt x="396" y="5"/>
                  </a:lnTo>
                  <a:lnTo>
                    <a:pt x="372" y="2"/>
                  </a:lnTo>
                  <a:lnTo>
                    <a:pt x="348" y="1"/>
                  </a:lnTo>
                  <a:lnTo>
                    <a:pt x="325" y="0"/>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4" name="Freeform 16"/>
            <p:cNvSpPr>
              <a:spLocks/>
            </p:cNvSpPr>
            <p:nvPr/>
          </p:nvSpPr>
          <p:spPr bwMode="auto">
            <a:xfrm>
              <a:off x="583" y="3546"/>
              <a:ext cx="36" cy="266"/>
            </a:xfrm>
            <a:custGeom>
              <a:avLst/>
              <a:gdLst/>
              <a:ahLst/>
              <a:cxnLst>
                <a:cxn ang="0">
                  <a:pos x="0" y="3"/>
                </a:cxn>
                <a:cxn ang="0">
                  <a:pos x="2" y="20"/>
                </a:cxn>
                <a:cxn ang="0">
                  <a:pos x="7" y="64"/>
                </a:cxn>
                <a:cxn ang="0">
                  <a:pos x="14" y="127"/>
                </a:cxn>
                <a:cxn ang="0">
                  <a:pos x="22" y="206"/>
                </a:cxn>
                <a:cxn ang="0">
                  <a:pos x="31" y="292"/>
                </a:cxn>
                <a:cxn ang="0">
                  <a:pos x="38" y="380"/>
                </a:cxn>
                <a:cxn ang="0">
                  <a:pos x="45" y="461"/>
                </a:cxn>
                <a:cxn ang="0">
                  <a:pos x="50" y="532"/>
                </a:cxn>
                <a:cxn ang="0">
                  <a:pos x="70" y="531"/>
                </a:cxn>
                <a:cxn ang="0">
                  <a:pos x="66" y="460"/>
                </a:cxn>
                <a:cxn ang="0">
                  <a:pos x="59" y="377"/>
                </a:cxn>
                <a:cxn ang="0">
                  <a:pos x="52" y="291"/>
                </a:cxn>
                <a:cxn ang="0">
                  <a:pos x="43" y="204"/>
                </a:cxn>
                <a:cxn ang="0">
                  <a:pos x="35" y="126"/>
                </a:cxn>
                <a:cxn ang="0">
                  <a:pos x="28" y="62"/>
                </a:cxn>
                <a:cxn ang="0">
                  <a:pos x="23" y="18"/>
                </a:cxn>
                <a:cxn ang="0">
                  <a:pos x="21" y="0"/>
                </a:cxn>
                <a:cxn ang="0">
                  <a:pos x="0" y="3"/>
                </a:cxn>
              </a:cxnLst>
              <a:rect l="0" t="0" r="r" b="b"/>
              <a:pathLst>
                <a:path w="70" h="532">
                  <a:moveTo>
                    <a:pt x="0" y="3"/>
                  </a:moveTo>
                  <a:lnTo>
                    <a:pt x="2" y="20"/>
                  </a:lnTo>
                  <a:lnTo>
                    <a:pt x="7" y="64"/>
                  </a:lnTo>
                  <a:lnTo>
                    <a:pt x="14" y="127"/>
                  </a:lnTo>
                  <a:lnTo>
                    <a:pt x="22" y="206"/>
                  </a:lnTo>
                  <a:lnTo>
                    <a:pt x="31" y="292"/>
                  </a:lnTo>
                  <a:lnTo>
                    <a:pt x="38" y="380"/>
                  </a:lnTo>
                  <a:lnTo>
                    <a:pt x="45" y="461"/>
                  </a:lnTo>
                  <a:lnTo>
                    <a:pt x="50" y="532"/>
                  </a:lnTo>
                  <a:lnTo>
                    <a:pt x="70" y="531"/>
                  </a:lnTo>
                  <a:lnTo>
                    <a:pt x="66" y="460"/>
                  </a:lnTo>
                  <a:lnTo>
                    <a:pt x="59" y="377"/>
                  </a:lnTo>
                  <a:lnTo>
                    <a:pt x="52" y="291"/>
                  </a:lnTo>
                  <a:lnTo>
                    <a:pt x="43" y="204"/>
                  </a:lnTo>
                  <a:lnTo>
                    <a:pt x="35" y="126"/>
                  </a:lnTo>
                  <a:lnTo>
                    <a:pt x="28" y="62"/>
                  </a:lnTo>
                  <a:lnTo>
                    <a:pt x="23" y="18"/>
                  </a:lnTo>
                  <a:lnTo>
                    <a:pt x="21" y="0"/>
                  </a:lnTo>
                  <a:lnTo>
                    <a:pt x="0" y="3"/>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5" name="Freeform 17"/>
            <p:cNvSpPr>
              <a:spLocks/>
            </p:cNvSpPr>
            <p:nvPr/>
          </p:nvSpPr>
          <p:spPr bwMode="auto">
            <a:xfrm>
              <a:off x="638" y="3565"/>
              <a:ext cx="119" cy="259"/>
            </a:xfrm>
            <a:custGeom>
              <a:avLst/>
              <a:gdLst/>
              <a:ahLst/>
              <a:cxnLst>
                <a:cxn ang="0">
                  <a:pos x="0" y="4"/>
                </a:cxn>
                <a:cxn ang="0">
                  <a:pos x="2" y="11"/>
                </a:cxn>
                <a:cxn ang="0">
                  <a:pos x="4" y="25"/>
                </a:cxn>
                <a:cxn ang="0">
                  <a:pos x="9" y="45"/>
                </a:cxn>
                <a:cxn ang="0">
                  <a:pos x="14" y="71"/>
                </a:cxn>
                <a:cxn ang="0">
                  <a:pos x="21" y="102"/>
                </a:cxn>
                <a:cxn ang="0">
                  <a:pos x="30" y="136"/>
                </a:cxn>
                <a:cxn ang="0">
                  <a:pos x="41" y="174"/>
                </a:cxn>
                <a:cxn ang="0">
                  <a:pos x="53" y="215"/>
                </a:cxn>
                <a:cxn ang="0">
                  <a:pos x="68" y="256"/>
                </a:cxn>
                <a:cxn ang="0">
                  <a:pos x="85" y="299"/>
                </a:cxn>
                <a:cxn ang="0">
                  <a:pos x="103" y="340"/>
                </a:cxn>
                <a:cxn ang="0">
                  <a:pos x="123" y="382"/>
                </a:cxn>
                <a:cxn ang="0">
                  <a:pos x="146" y="421"/>
                </a:cxn>
                <a:cxn ang="0">
                  <a:pos x="170" y="458"/>
                </a:cxn>
                <a:cxn ang="0">
                  <a:pos x="196" y="490"/>
                </a:cxn>
                <a:cxn ang="0">
                  <a:pos x="225" y="519"/>
                </a:cxn>
                <a:cxn ang="0">
                  <a:pos x="239" y="503"/>
                </a:cxn>
                <a:cxn ang="0">
                  <a:pos x="210" y="475"/>
                </a:cxn>
                <a:cxn ang="0">
                  <a:pos x="185" y="443"/>
                </a:cxn>
                <a:cxn ang="0">
                  <a:pos x="161" y="407"/>
                </a:cxn>
                <a:cxn ang="0">
                  <a:pos x="139" y="368"/>
                </a:cxn>
                <a:cxn ang="0">
                  <a:pos x="119" y="328"/>
                </a:cxn>
                <a:cxn ang="0">
                  <a:pos x="102" y="286"/>
                </a:cxn>
                <a:cxn ang="0">
                  <a:pos x="86" y="244"/>
                </a:cxn>
                <a:cxn ang="0">
                  <a:pos x="72" y="203"/>
                </a:cxn>
                <a:cxn ang="0">
                  <a:pos x="59" y="163"/>
                </a:cxn>
                <a:cxn ang="0">
                  <a:pos x="49" y="126"/>
                </a:cxn>
                <a:cxn ang="0">
                  <a:pos x="41" y="91"/>
                </a:cxn>
                <a:cxn ang="0">
                  <a:pos x="34" y="61"/>
                </a:cxn>
                <a:cxn ang="0">
                  <a:pos x="28" y="36"/>
                </a:cxn>
                <a:cxn ang="0">
                  <a:pos x="25" y="18"/>
                </a:cxn>
                <a:cxn ang="0">
                  <a:pos x="22" y="5"/>
                </a:cxn>
                <a:cxn ang="0">
                  <a:pos x="21" y="0"/>
                </a:cxn>
                <a:cxn ang="0">
                  <a:pos x="0" y="4"/>
                </a:cxn>
              </a:cxnLst>
              <a:rect l="0" t="0" r="r" b="b"/>
              <a:pathLst>
                <a:path w="239" h="519">
                  <a:moveTo>
                    <a:pt x="0" y="4"/>
                  </a:moveTo>
                  <a:lnTo>
                    <a:pt x="2" y="11"/>
                  </a:lnTo>
                  <a:lnTo>
                    <a:pt x="4" y="25"/>
                  </a:lnTo>
                  <a:lnTo>
                    <a:pt x="9" y="45"/>
                  </a:lnTo>
                  <a:lnTo>
                    <a:pt x="14" y="71"/>
                  </a:lnTo>
                  <a:lnTo>
                    <a:pt x="21" y="102"/>
                  </a:lnTo>
                  <a:lnTo>
                    <a:pt x="30" y="136"/>
                  </a:lnTo>
                  <a:lnTo>
                    <a:pt x="41" y="174"/>
                  </a:lnTo>
                  <a:lnTo>
                    <a:pt x="53" y="215"/>
                  </a:lnTo>
                  <a:lnTo>
                    <a:pt x="68" y="256"/>
                  </a:lnTo>
                  <a:lnTo>
                    <a:pt x="85" y="299"/>
                  </a:lnTo>
                  <a:lnTo>
                    <a:pt x="103" y="340"/>
                  </a:lnTo>
                  <a:lnTo>
                    <a:pt x="123" y="382"/>
                  </a:lnTo>
                  <a:lnTo>
                    <a:pt x="146" y="421"/>
                  </a:lnTo>
                  <a:lnTo>
                    <a:pt x="170" y="458"/>
                  </a:lnTo>
                  <a:lnTo>
                    <a:pt x="196" y="490"/>
                  </a:lnTo>
                  <a:lnTo>
                    <a:pt x="225" y="519"/>
                  </a:lnTo>
                  <a:lnTo>
                    <a:pt x="239" y="503"/>
                  </a:lnTo>
                  <a:lnTo>
                    <a:pt x="210" y="475"/>
                  </a:lnTo>
                  <a:lnTo>
                    <a:pt x="185" y="443"/>
                  </a:lnTo>
                  <a:lnTo>
                    <a:pt x="161" y="407"/>
                  </a:lnTo>
                  <a:lnTo>
                    <a:pt x="139" y="368"/>
                  </a:lnTo>
                  <a:lnTo>
                    <a:pt x="119" y="328"/>
                  </a:lnTo>
                  <a:lnTo>
                    <a:pt x="102" y="286"/>
                  </a:lnTo>
                  <a:lnTo>
                    <a:pt x="86" y="244"/>
                  </a:lnTo>
                  <a:lnTo>
                    <a:pt x="72" y="203"/>
                  </a:lnTo>
                  <a:lnTo>
                    <a:pt x="59" y="163"/>
                  </a:lnTo>
                  <a:lnTo>
                    <a:pt x="49" y="126"/>
                  </a:lnTo>
                  <a:lnTo>
                    <a:pt x="41" y="91"/>
                  </a:lnTo>
                  <a:lnTo>
                    <a:pt x="34" y="61"/>
                  </a:lnTo>
                  <a:lnTo>
                    <a:pt x="28" y="36"/>
                  </a:lnTo>
                  <a:lnTo>
                    <a:pt x="25" y="18"/>
                  </a:lnTo>
                  <a:lnTo>
                    <a:pt x="22" y="5"/>
                  </a:lnTo>
                  <a:lnTo>
                    <a:pt x="21" y="0"/>
                  </a:lnTo>
                  <a:lnTo>
                    <a:pt x="0" y="4"/>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6" name="Freeform 18"/>
            <p:cNvSpPr>
              <a:spLocks/>
            </p:cNvSpPr>
            <p:nvPr/>
          </p:nvSpPr>
          <p:spPr bwMode="auto">
            <a:xfrm>
              <a:off x="701" y="3588"/>
              <a:ext cx="137" cy="192"/>
            </a:xfrm>
            <a:custGeom>
              <a:avLst/>
              <a:gdLst/>
              <a:ahLst/>
              <a:cxnLst>
                <a:cxn ang="0">
                  <a:pos x="0" y="10"/>
                </a:cxn>
                <a:cxn ang="0">
                  <a:pos x="2" y="14"/>
                </a:cxn>
                <a:cxn ang="0">
                  <a:pos x="7" y="26"/>
                </a:cxn>
                <a:cxn ang="0">
                  <a:pos x="15" y="41"/>
                </a:cxn>
                <a:cxn ang="0">
                  <a:pos x="24" y="60"/>
                </a:cxn>
                <a:cxn ang="0">
                  <a:pos x="37" y="83"/>
                </a:cxn>
                <a:cxn ang="0">
                  <a:pos x="51" y="110"/>
                </a:cxn>
                <a:cxn ang="0">
                  <a:pos x="66" y="138"/>
                </a:cxn>
                <a:cxn ang="0">
                  <a:pos x="84" y="168"/>
                </a:cxn>
                <a:cxn ang="0">
                  <a:pos x="103" y="199"/>
                </a:cxn>
                <a:cxn ang="0">
                  <a:pos x="123" y="230"/>
                </a:cxn>
                <a:cxn ang="0">
                  <a:pos x="144" y="261"/>
                </a:cxn>
                <a:cxn ang="0">
                  <a:pos x="166" y="290"/>
                </a:cxn>
                <a:cxn ang="0">
                  <a:pos x="189" y="317"/>
                </a:cxn>
                <a:cxn ang="0">
                  <a:pos x="213" y="343"/>
                </a:cxn>
                <a:cxn ang="0">
                  <a:pos x="237" y="366"/>
                </a:cxn>
                <a:cxn ang="0">
                  <a:pos x="262" y="384"/>
                </a:cxn>
                <a:cxn ang="0">
                  <a:pos x="273" y="367"/>
                </a:cxn>
                <a:cxn ang="0">
                  <a:pos x="250" y="348"/>
                </a:cxn>
                <a:cxn ang="0">
                  <a:pos x="226" y="327"/>
                </a:cxn>
                <a:cxn ang="0">
                  <a:pos x="203" y="301"/>
                </a:cxn>
                <a:cxn ang="0">
                  <a:pos x="181" y="275"/>
                </a:cxn>
                <a:cxn ang="0">
                  <a:pos x="159" y="245"/>
                </a:cxn>
                <a:cxn ang="0">
                  <a:pos x="137" y="215"/>
                </a:cxn>
                <a:cxn ang="0">
                  <a:pos x="118" y="184"/>
                </a:cxn>
                <a:cxn ang="0">
                  <a:pos x="99" y="153"/>
                </a:cxn>
                <a:cxn ang="0">
                  <a:pos x="82" y="124"/>
                </a:cxn>
                <a:cxn ang="0">
                  <a:pos x="67" y="95"/>
                </a:cxn>
                <a:cxn ang="0">
                  <a:pos x="53" y="70"/>
                </a:cxn>
                <a:cxn ang="0">
                  <a:pos x="41" y="48"/>
                </a:cxn>
                <a:cxn ang="0">
                  <a:pos x="31" y="28"/>
                </a:cxn>
                <a:cxn ang="0">
                  <a:pos x="24" y="13"/>
                </a:cxn>
                <a:cxn ang="0">
                  <a:pos x="20" y="4"/>
                </a:cxn>
                <a:cxn ang="0">
                  <a:pos x="18" y="0"/>
                </a:cxn>
                <a:cxn ang="0">
                  <a:pos x="0" y="10"/>
                </a:cxn>
              </a:cxnLst>
              <a:rect l="0" t="0" r="r" b="b"/>
              <a:pathLst>
                <a:path w="273" h="384">
                  <a:moveTo>
                    <a:pt x="0" y="10"/>
                  </a:moveTo>
                  <a:lnTo>
                    <a:pt x="2" y="14"/>
                  </a:lnTo>
                  <a:lnTo>
                    <a:pt x="7" y="26"/>
                  </a:lnTo>
                  <a:lnTo>
                    <a:pt x="15" y="41"/>
                  </a:lnTo>
                  <a:lnTo>
                    <a:pt x="24" y="60"/>
                  </a:lnTo>
                  <a:lnTo>
                    <a:pt x="37" y="83"/>
                  </a:lnTo>
                  <a:lnTo>
                    <a:pt x="51" y="110"/>
                  </a:lnTo>
                  <a:lnTo>
                    <a:pt x="66" y="138"/>
                  </a:lnTo>
                  <a:lnTo>
                    <a:pt x="84" y="168"/>
                  </a:lnTo>
                  <a:lnTo>
                    <a:pt x="103" y="199"/>
                  </a:lnTo>
                  <a:lnTo>
                    <a:pt x="123" y="230"/>
                  </a:lnTo>
                  <a:lnTo>
                    <a:pt x="144" y="261"/>
                  </a:lnTo>
                  <a:lnTo>
                    <a:pt x="166" y="290"/>
                  </a:lnTo>
                  <a:lnTo>
                    <a:pt x="189" y="317"/>
                  </a:lnTo>
                  <a:lnTo>
                    <a:pt x="213" y="343"/>
                  </a:lnTo>
                  <a:lnTo>
                    <a:pt x="237" y="366"/>
                  </a:lnTo>
                  <a:lnTo>
                    <a:pt x="262" y="384"/>
                  </a:lnTo>
                  <a:lnTo>
                    <a:pt x="273" y="367"/>
                  </a:lnTo>
                  <a:lnTo>
                    <a:pt x="250" y="348"/>
                  </a:lnTo>
                  <a:lnTo>
                    <a:pt x="226" y="327"/>
                  </a:lnTo>
                  <a:lnTo>
                    <a:pt x="203" y="301"/>
                  </a:lnTo>
                  <a:lnTo>
                    <a:pt x="181" y="275"/>
                  </a:lnTo>
                  <a:lnTo>
                    <a:pt x="159" y="245"/>
                  </a:lnTo>
                  <a:lnTo>
                    <a:pt x="137" y="215"/>
                  </a:lnTo>
                  <a:lnTo>
                    <a:pt x="118" y="184"/>
                  </a:lnTo>
                  <a:lnTo>
                    <a:pt x="99" y="153"/>
                  </a:lnTo>
                  <a:lnTo>
                    <a:pt x="82" y="124"/>
                  </a:lnTo>
                  <a:lnTo>
                    <a:pt x="67" y="95"/>
                  </a:lnTo>
                  <a:lnTo>
                    <a:pt x="53" y="70"/>
                  </a:lnTo>
                  <a:lnTo>
                    <a:pt x="41" y="48"/>
                  </a:lnTo>
                  <a:lnTo>
                    <a:pt x="31" y="28"/>
                  </a:lnTo>
                  <a:lnTo>
                    <a:pt x="24" y="13"/>
                  </a:lnTo>
                  <a:lnTo>
                    <a:pt x="20" y="4"/>
                  </a:lnTo>
                  <a:lnTo>
                    <a:pt x="18" y="0"/>
                  </a:lnTo>
                  <a:lnTo>
                    <a:pt x="0" y="10"/>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7" name="Freeform 19"/>
            <p:cNvSpPr>
              <a:spLocks/>
            </p:cNvSpPr>
            <p:nvPr/>
          </p:nvSpPr>
          <p:spPr bwMode="auto">
            <a:xfrm>
              <a:off x="579" y="3774"/>
              <a:ext cx="297" cy="160"/>
            </a:xfrm>
            <a:custGeom>
              <a:avLst/>
              <a:gdLst/>
              <a:ahLst/>
              <a:cxnLst>
                <a:cxn ang="0">
                  <a:pos x="568" y="53"/>
                </a:cxn>
                <a:cxn ang="0">
                  <a:pos x="573" y="128"/>
                </a:cxn>
                <a:cxn ang="0">
                  <a:pos x="567" y="160"/>
                </a:cxn>
                <a:cxn ang="0">
                  <a:pos x="518" y="213"/>
                </a:cxn>
                <a:cxn ang="0">
                  <a:pos x="443" y="270"/>
                </a:cxn>
                <a:cxn ang="0">
                  <a:pos x="389" y="297"/>
                </a:cxn>
                <a:cxn ang="0">
                  <a:pos x="340" y="292"/>
                </a:cxn>
                <a:cxn ang="0">
                  <a:pos x="279" y="285"/>
                </a:cxn>
                <a:cxn ang="0">
                  <a:pos x="224" y="279"/>
                </a:cxn>
                <a:cxn ang="0">
                  <a:pos x="175" y="272"/>
                </a:cxn>
                <a:cxn ang="0">
                  <a:pos x="130" y="262"/>
                </a:cxn>
                <a:cxn ang="0">
                  <a:pos x="92" y="253"/>
                </a:cxn>
                <a:cxn ang="0">
                  <a:pos x="63" y="244"/>
                </a:cxn>
                <a:cxn ang="0">
                  <a:pos x="37" y="215"/>
                </a:cxn>
                <a:cxn ang="0">
                  <a:pos x="21" y="111"/>
                </a:cxn>
                <a:cxn ang="0">
                  <a:pos x="21" y="80"/>
                </a:cxn>
                <a:cxn ang="0">
                  <a:pos x="41" y="75"/>
                </a:cxn>
                <a:cxn ang="0">
                  <a:pos x="106" y="85"/>
                </a:cxn>
                <a:cxn ang="0">
                  <a:pos x="191" y="100"/>
                </a:cxn>
                <a:cxn ang="0">
                  <a:pos x="274" y="114"/>
                </a:cxn>
                <a:cxn ang="0">
                  <a:pos x="332" y="124"/>
                </a:cxn>
                <a:cxn ang="0">
                  <a:pos x="492" y="35"/>
                </a:cxn>
                <a:cxn ang="0">
                  <a:pos x="461" y="31"/>
                </a:cxn>
                <a:cxn ang="0">
                  <a:pos x="388" y="76"/>
                </a:cxn>
                <a:cxn ang="0">
                  <a:pos x="340" y="105"/>
                </a:cxn>
                <a:cxn ang="0">
                  <a:pos x="306" y="99"/>
                </a:cxn>
                <a:cxn ang="0">
                  <a:pos x="230" y="86"/>
                </a:cxn>
                <a:cxn ang="0">
                  <a:pos x="138" y="70"/>
                </a:cxn>
                <a:cxn ang="0">
                  <a:pos x="55" y="56"/>
                </a:cxn>
                <a:cxn ang="0">
                  <a:pos x="7" y="48"/>
                </a:cxn>
                <a:cxn ang="0">
                  <a:pos x="1" y="66"/>
                </a:cxn>
                <a:cxn ang="0">
                  <a:pos x="0" y="141"/>
                </a:cxn>
                <a:cxn ang="0">
                  <a:pos x="22" y="232"/>
                </a:cxn>
                <a:cxn ang="0">
                  <a:pos x="52" y="261"/>
                </a:cxn>
                <a:cxn ang="0">
                  <a:pos x="85" y="274"/>
                </a:cxn>
                <a:cxn ang="0">
                  <a:pos x="129" y="284"/>
                </a:cxn>
                <a:cxn ang="0">
                  <a:pos x="180" y="293"/>
                </a:cxn>
                <a:cxn ang="0">
                  <a:pos x="232" y="302"/>
                </a:cxn>
                <a:cxn ang="0">
                  <a:pos x="292" y="308"/>
                </a:cxn>
                <a:cxn ang="0">
                  <a:pos x="356" y="315"/>
                </a:cxn>
                <a:cxn ang="0">
                  <a:pos x="398" y="319"/>
                </a:cxn>
                <a:cxn ang="0">
                  <a:pos x="412" y="318"/>
                </a:cxn>
                <a:cxn ang="0">
                  <a:pos x="463" y="282"/>
                </a:cxn>
                <a:cxn ang="0">
                  <a:pos x="548" y="213"/>
                </a:cxn>
                <a:cxn ang="0">
                  <a:pos x="594" y="122"/>
                </a:cxn>
                <a:cxn ang="0">
                  <a:pos x="577" y="0"/>
                </a:cxn>
              </a:cxnLst>
              <a:rect l="0" t="0" r="r" b="b"/>
              <a:pathLst>
                <a:path w="594" h="320">
                  <a:moveTo>
                    <a:pt x="557" y="5"/>
                  </a:moveTo>
                  <a:lnTo>
                    <a:pt x="562" y="25"/>
                  </a:lnTo>
                  <a:lnTo>
                    <a:pt x="568" y="53"/>
                  </a:lnTo>
                  <a:lnTo>
                    <a:pt x="572" y="83"/>
                  </a:lnTo>
                  <a:lnTo>
                    <a:pt x="573" y="114"/>
                  </a:lnTo>
                  <a:lnTo>
                    <a:pt x="573" y="128"/>
                  </a:lnTo>
                  <a:lnTo>
                    <a:pt x="572" y="139"/>
                  </a:lnTo>
                  <a:lnTo>
                    <a:pt x="570" y="151"/>
                  </a:lnTo>
                  <a:lnTo>
                    <a:pt x="567" y="160"/>
                  </a:lnTo>
                  <a:lnTo>
                    <a:pt x="556" y="175"/>
                  </a:lnTo>
                  <a:lnTo>
                    <a:pt x="539" y="193"/>
                  </a:lnTo>
                  <a:lnTo>
                    <a:pt x="518" y="213"/>
                  </a:lnTo>
                  <a:lnTo>
                    <a:pt x="494" y="232"/>
                  </a:lnTo>
                  <a:lnTo>
                    <a:pt x="469" y="252"/>
                  </a:lnTo>
                  <a:lnTo>
                    <a:pt x="443" y="270"/>
                  </a:lnTo>
                  <a:lnTo>
                    <a:pt x="421" y="285"/>
                  </a:lnTo>
                  <a:lnTo>
                    <a:pt x="403" y="298"/>
                  </a:lnTo>
                  <a:lnTo>
                    <a:pt x="389" y="297"/>
                  </a:lnTo>
                  <a:lnTo>
                    <a:pt x="374" y="296"/>
                  </a:lnTo>
                  <a:lnTo>
                    <a:pt x="357" y="295"/>
                  </a:lnTo>
                  <a:lnTo>
                    <a:pt x="340" y="292"/>
                  </a:lnTo>
                  <a:lnTo>
                    <a:pt x="320" y="291"/>
                  </a:lnTo>
                  <a:lnTo>
                    <a:pt x="299" y="289"/>
                  </a:lnTo>
                  <a:lnTo>
                    <a:pt x="279" y="285"/>
                  </a:lnTo>
                  <a:lnTo>
                    <a:pt x="258" y="283"/>
                  </a:lnTo>
                  <a:lnTo>
                    <a:pt x="242" y="281"/>
                  </a:lnTo>
                  <a:lnTo>
                    <a:pt x="224" y="279"/>
                  </a:lnTo>
                  <a:lnTo>
                    <a:pt x="208" y="276"/>
                  </a:lnTo>
                  <a:lnTo>
                    <a:pt x="191" y="274"/>
                  </a:lnTo>
                  <a:lnTo>
                    <a:pt x="175" y="272"/>
                  </a:lnTo>
                  <a:lnTo>
                    <a:pt x="160" y="268"/>
                  </a:lnTo>
                  <a:lnTo>
                    <a:pt x="145" y="266"/>
                  </a:lnTo>
                  <a:lnTo>
                    <a:pt x="130" y="262"/>
                  </a:lnTo>
                  <a:lnTo>
                    <a:pt x="116" y="260"/>
                  </a:lnTo>
                  <a:lnTo>
                    <a:pt x="103" y="257"/>
                  </a:lnTo>
                  <a:lnTo>
                    <a:pt x="92" y="253"/>
                  </a:lnTo>
                  <a:lnTo>
                    <a:pt x="82" y="251"/>
                  </a:lnTo>
                  <a:lnTo>
                    <a:pt x="71" y="247"/>
                  </a:lnTo>
                  <a:lnTo>
                    <a:pt x="63" y="244"/>
                  </a:lnTo>
                  <a:lnTo>
                    <a:pt x="56" y="240"/>
                  </a:lnTo>
                  <a:lnTo>
                    <a:pt x="52" y="237"/>
                  </a:lnTo>
                  <a:lnTo>
                    <a:pt x="37" y="215"/>
                  </a:lnTo>
                  <a:lnTo>
                    <a:pt x="26" y="184"/>
                  </a:lnTo>
                  <a:lnTo>
                    <a:pt x="22" y="148"/>
                  </a:lnTo>
                  <a:lnTo>
                    <a:pt x="21" y="111"/>
                  </a:lnTo>
                  <a:lnTo>
                    <a:pt x="21" y="100"/>
                  </a:lnTo>
                  <a:lnTo>
                    <a:pt x="21" y="90"/>
                  </a:lnTo>
                  <a:lnTo>
                    <a:pt x="21" y="80"/>
                  </a:lnTo>
                  <a:lnTo>
                    <a:pt x="22" y="71"/>
                  </a:lnTo>
                  <a:lnTo>
                    <a:pt x="29" y="72"/>
                  </a:lnTo>
                  <a:lnTo>
                    <a:pt x="41" y="75"/>
                  </a:lnTo>
                  <a:lnTo>
                    <a:pt x="60" y="78"/>
                  </a:lnTo>
                  <a:lnTo>
                    <a:pt x="80" y="81"/>
                  </a:lnTo>
                  <a:lnTo>
                    <a:pt x="106" y="85"/>
                  </a:lnTo>
                  <a:lnTo>
                    <a:pt x="133" y="91"/>
                  </a:lnTo>
                  <a:lnTo>
                    <a:pt x="161" y="95"/>
                  </a:lnTo>
                  <a:lnTo>
                    <a:pt x="191" y="100"/>
                  </a:lnTo>
                  <a:lnTo>
                    <a:pt x="220" y="105"/>
                  </a:lnTo>
                  <a:lnTo>
                    <a:pt x="247" y="110"/>
                  </a:lnTo>
                  <a:lnTo>
                    <a:pt x="274" y="114"/>
                  </a:lnTo>
                  <a:lnTo>
                    <a:pt x="297" y="118"/>
                  </a:lnTo>
                  <a:lnTo>
                    <a:pt x="317" y="122"/>
                  </a:lnTo>
                  <a:lnTo>
                    <a:pt x="332" y="124"/>
                  </a:lnTo>
                  <a:lnTo>
                    <a:pt x="341" y="125"/>
                  </a:lnTo>
                  <a:lnTo>
                    <a:pt x="344" y="126"/>
                  </a:lnTo>
                  <a:lnTo>
                    <a:pt x="492" y="35"/>
                  </a:lnTo>
                  <a:lnTo>
                    <a:pt x="481" y="18"/>
                  </a:lnTo>
                  <a:lnTo>
                    <a:pt x="476" y="22"/>
                  </a:lnTo>
                  <a:lnTo>
                    <a:pt x="461" y="31"/>
                  </a:lnTo>
                  <a:lnTo>
                    <a:pt x="439" y="45"/>
                  </a:lnTo>
                  <a:lnTo>
                    <a:pt x="413" y="60"/>
                  </a:lnTo>
                  <a:lnTo>
                    <a:pt x="388" y="76"/>
                  </a:lnTo>
                  <a:lnTo>
                    <a:pt x="365" y="90"/>
                  </a:lnTo>
                  <a:lnTo>
                    <a:pt x="348" y="100"/>
                  </a:lnTo>
                  <a:lnTo>
                    <a:pt x="340" y="105"/>
                  </a:lnTo>
                  <a:lnTo>
                    <a:pt x="335" y="103"/>
                  </a:lnTo>
                  <a:lnTo>
                    <a:pt x="324" y="102"/>
                  </a:lnTo>
                  <a:lnTo>
                    <a:pt x="306" y="99"/>
                  </a:lnTo>
                  <a:lnTo>
                    <a:pt x="284" y="95"/>
                  </a:lnTo>
                  <a:lnTo>
                    <a:pt x="259" y="91"/>
                  </a:lnTo>
                  <a:lnTo>
                    <a:pt x="230" y="86"/>
                  </a:lnTo>
                  <a:lnTo>
                    <a:pt x="200" y="80"/>
                  </a:lnTo>
                  <a:lnTo>
                    <a:pt x="169" y="76"/>
                  </a:lnTo>
                  <a:lnTo>
                    <a:pt x="138" y="70"/>
                  </a:lnTo>
                  <a:lnTo>
                    <a:pt x="108" y="65"/>
                  </a:lnTo>
                  <a:lnTo>
                    <a:pt x="80" y="60"/>
                  </a:lnTo>
                  <a:lnTo>
                    <a:pt x="55" y="56"/>
                  </a:lnTo>
                  <a:lnTo>
                    <a:pt x="33" y="53"/>
                  </a:lnTo>
                  <a:lnTo>
                    <a:pt x="17" y="49"/>
                  </a:lnTo>
                  <a:lnTo>
                    <a:pt x="7" y="48"/>
                  </a:lnTo>
                  <a:lnTo>
                    <a:pt x="3" y="47"/>
                  </a:lnTo>
                  <a:lnTo>
                    <a:pt x="2" y="58"/>
                  </a:lnTo>
                  <a:lnTo>
                    <a:pt x="1" y="66"/>
                  </a:lnTo>
                  <a:lnTo>
                    <a:pt x="0" y="85"/>
                  </a:lnTo>
                  <a:lnTo>
                    <a:pt x="0" y="111"/>
                  </a:lnTo>
                  <a:lnTo>
                    <a:pt x="0" y="141"/>
                  </a:lnTo>
                  <a:lnTo>
                    <a:pt x="3" y="174"/>
                  </a:lnTo>
                  <a:lnTo>
                    <a:pt x="10" y="205"/>
                  </a:lnTo>
                  <a:lnTo>
                    <a:pt x="22" y="232"/>
                  </a:lnTo>
                  <a:lnTo>
                    <a:pt x="38" y="253"/>
                  </a:lnTo>
                  <a:lnTo>
                    <a:pt x="44" y="258"/>
                  </a:lnTo>
                  <a:lnTo>
                    <a:pt x="52" y="261"/>
                  </a:lnTo>
                  <a:lnTo>
                    <a:pt x="62" y="266"/>
                  </a:lnTo>
                  <a:lnTo>
                    <a:pt x="74" y="269"/>
                  </a:lnTo>
                  <a:lnTo>
                    <a:pt x="85" y="274"/>
                  </a:lnTo>
                  <a:lnTo>
                    <a:pt x="99" y="277"/>
                  </a:lnTo>
                  <a:lnTo>
                    <a:pt x="114" y="281"/>
                  </a:lnTo>
                  <a:lnTo>
                    <a:pt x="129" y="284"/>
                  </a:lnTo>
                  <a:lnTo>
                    <a:pt x="146" y="288"/>
                  </a:lnTo>
                  <a:lnTo>
                    <a:pt x="162" y="290"/>
                  </a:lnTo>
                  <a:lnTo>
                    <a:pt x="180" y="293"/>
                  </a:lnTo>
                  <a:lnTo>
                    <a:pt x="198" y="296"/>
                  </a:lnTo>
                  <a:lnTo>
                    <a:pt x="215" y="299"/>
                  </a:lnTo>
                  <a:lnTo>
                    <a:pt x="232" y="302"/>
                  </a:lnTo>
                  <a:lnTo>
                    <a:pt x="251" y="304"/>
                  </a:lnTo>
                  <a:lnTo>
                    <a:pt x="268" y="306"/>
                  </a:lnTo>
                  <a:lnTo>
                    <a:pt x="292" y="308"/>
                  </a:lnTo>
                  <a:lnTo>
                    <a:pt x="315" y="312"/>
                  </a:lnTo>
                  <a:lnTo>
                    <a:pt x="337" y="314"/>
                  </a:lnTo>
                  <a:lnTo>
                    <a:pt x="356" y="315"/>
                  </a:lnTo>
                  <a:lnTo>
                    <a:pt x="373" y="318"/>
                  </a:lnTo>
                  <a:lnTo>
                    <a:pt x="387" y="319"/>
                  </a:lnTo>
                  <a:lnTo>
                    <a:pt x="398" y="319"/>
                  </a:lnTo>
                  <a:lnTo>
                    <a:pt x="405" y="320"/>
                  </a:lnTo>
                  <a:lnTo>
                    <a:pt x="409" y="320"/>
                  </a:lnTo>
                  <a:lnTo>
                    <a:pt x="412" y="318"/>
                  </a:lnTo>
                  <a:lnTo>
                    <a:pt x="420" y="312"/>
                  </a:lnTo>
                  <a:lnTo>
                    <a:pt x="438" y="300"/>
                  </a:lnTo>
                  <a:lnTo>
                    <a:pt x="463" y="282"/>
                  </a:lnTo>
                  <a:lnTo>
                    <a:pt x="492" y="260"/>
                  </a:lnTo>
                  <a:lnTo>
                    <a:pt x="521" y="237"/>
                  </a:lnTo>
                  <a:lnTo>
                    <a:pt x="548" y="213"/>
                  </a:lnTo>
                  <a:lnTo>
                    <a:pt x="570" y="190"/>
                  </a:lnTo>
                  <a:lnTo>
                    <a:pt x="585" y="169"/>
                  </a:lnTo>
                  <a:lnTo>
                    <a:pt x="594" y="122"/>
                  </a:lnTo>
                  <a:lnTo>
                    <a:pt x="592" y="66"/>
                  </a:lnTo>
                  <a:lnTo>
                    <a:pt x="583" y="20"/>
                  </a:lnTo>
                  <a:lnTo>
                    <a:pt x="577" y="0"/>
                  </a:lnTo>
                  <a:lnTo>
                    <a:pt x="557" y="5"/>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8" name="Freeform 20"/>
            <p:cNvSpPr>
              <a:spLocks/>
            </p:cNvSpPr>
            <p:nvPr/>
          </p:nvSpPr>
          <p:spPr bwMode="auto">
            <a:xfrm>
              <a:off x="606" y="3699"/>
              <a:ext cx="165" cy="113"/>
            </a:xfrm>
            <a:custGeom>
              <a:avLst/>
              <a:gdLst/>
              <a:ahLst/>
              <a:cxnLst>
                <a:cxn ang="0">
                  <a:pos x="267" y="206"/>
                </a:cxn>
                <a:cxn ang="0">
                  <a:pos x="263" y="206"/>
                </a:cxn>
                <a:cxn ang="0">
                  <a:pos x="255" y="204"/>
                </a:cxn>
                <a:cxn ang="0">
                  <a:pos x="245" y="199"/>
                </a:cxn>
                <a:cxn ang="0">
                  <a:pos x="234" y="195"/>
                </a:cxn>
                <a:cxn ang="0">
                  <a:pos x="221" y="188"/>
                </a:cxn>
                <a:cxn ang="0">
                  <a:pos x="206" y="180"/>
                </a:cxn>
                <a:cxn ang="0">
                  <a:pos x="190" y="170"/>
                </a:cxn>
                <a:cxn ang="0">
                  <a:pos x="173" y="160"/>
                </a:cxn>
                <a:cxn ang="0">
                  <a:pos x="154" y="149"/>
                </a:cxn>
                <a:cxn ang="0">
                  <a:pos x="136" y="137"/>
                </a:cxn>
                <a:cxn ang="0">
                  <a:pos x="115" y="124"/>
                </a:cxn>
                <a:cxn ang="0">
                  <a:pos x="96" y="112"/>
                </a:cxn>
                <a:cxn ang="0">
                  <a:pos x="75" y="98"/>
                </a:cxn>
                <a:cxn ang="0">
                  <a:pos x="53" y="84"/>
                </a:cxn>
                <a:cxn ang="0">
                  <a:pos x="32" y="69"/>
                </a:cxn>
                <a:cxn ang="0">
                  <a:pos x="11" y="55"/>
                </a:cxn>
                <a:cxn ang="0">
                  <a:pos x="0" y="72"/>
                </a:cxn>
                <a:cxn ang="0">
                  <a:pos x="14" y="83"/>
                </a:cxn>
                <a:cxn ang="0">
                  <a:pos x="30" y="93"/>
                </a:cxn>
                <a:cxn ang="0">
                  <a:pos x="48" y="106"/>
                </a:cxn>
                <a:cxn ang="0">
                  <a:pos x="68" y="119"/>
                </a:cxn>
                <a:cxn ang="0">
                  <a:pos x="87" y="132"/>
                </a:cxn>
                <a:cxn ang="0">
                  <a:pos x="108" y="145"/>
                </a:cxn>
                <a:cxn ang="0">
                  <a:pos x="129" y="159"/>
                </a:cxn>
                <a:cxn ang="0">
                  <a:pos x="150" y="172"/>
                </a:cxn>
                <a:cxn ang="0">
                  <a:pos x="170" y="183"/>
                </a:cxn>
                <a:cxn ang="0">
                  <a:pos x="190" y="195"/>
                </a:cxn>
                <a:cxn ang="0">
                  <a:pos x="208" y="205"/>
                </a:cxn>
                <a:cxn ang="0">
                  <a:pos x="225" y="213"/>
                </a:cxn>
                <a:cxn ang="0">
                  <a:pos x="241" y="220"/>
                </a:cxn>
                <a:cxn ang="0">
                  <a:pos x="253" y="225"/>
                </a:cxn>
                <a:cxn ang="0">
                  <a:pos x="264" y="227"/>
                </a:cxn>
                <a:cxn ang="0">
                  <a:pos x="272" y="227"/>
                </a:cxn>
                <a:cxn ang="0">
                  <a:pos x="284" y="218"/>
                </a:cxn>
                <a:cxn ang="0">
                  <a:pos x="295" y="199"/>
                </a:cxn>
                <a:cxn ang="0">
                  <a:pos x="304" y="173"/>
                </a:cxn>
                <a:cxn ang="0">
                  <a:pos x="312" y="140"/>
                </a:cxn>
                <a:cxn ang="0">
                  <a:pos x="318" y="106"/>
                </a:cxn>
                <a:cxn ang="0">
                  <a:pos x="324" y="69"/>
                </a:cxn>
                <a:cxn ang="0">
                  <a:pos x="327" y="33"/>
                </a:cxn>
                <a:cxn ang="0">
                  <a:pos x="331" y="1"/>
                </a:cxn>
                <a:cxn ang="0">
                  <a:pos x="310" y="0"/>
                </a:cxn>
                <a:cxn ang="0">
                  <a:pos x="306" y="39"/>
                </a:cxn>
                <a:cxn ang="0">
                  <a:pos x="302" y="76"/>
                </a:cxn>
                <a:cxn ang="0">
                  <a:pos x="296" y="109"/>
                </a:cxn>
                <a:cxn ang="0">
                  <a:pos x="290" y="139"/>
                </a:cxn>
                <a:cxn ang="0">
                  <a:pos x="284" y="166"/>
                </a:cxn>
                <a:cxn ang="0">
                  <a:pos x="279" y="185"/>
                </a:cxn>
                <a:cxn ang="0">
                  <a:pos x="273" y="199"/>
                </a:cxn>
                <a:cxn ang="0">
                  <a:pos x="267" y="206"/>
                </a:cxn>
              </a:cxnLst>
              <a:rect l="0" t="0" r="r" b="b"/>
              <a:pathLst>
                <a:path w="331" h="227">
                  <a:moveTo>
                    <a:pt x="267" y="206"/>
                  </a:moveTo>
                  <a:lnTo>
                    <a:pt x="263" y="206"/>
                  </a:lnTo>
                  <a:lnTo>
                    <a:pt x="255" y="204"/>
                  </a:lnTo>
                  <a:lnTo>
                    <a:pt x="245" y="199"/>
                  </a:lnTo>
                  <a:lnTo>
                    <a:pt x="234" y="195"/>
                  </a:lnTo>
                  <a:lnTo>
                    <a:pt x="221" y="188"/>
                  </a:lnTo>
                  <a:lnTo>
                    <a:pt x="206" y="180"/>
                  </a:lnTo>
                  <a:lnTo>
                    <a:pt x="190" y="170"/>
                  </a:lnTo>
                  <a:lnTo>
                    <a:pt x="173" y="160"/>
                  </a:lnTo>
                  <a:lnTo>
                    <a:pt x="154" y="149"/>
                  </a:lnTo>
                  <a:lnTo>
                    <a:pt x="136" y="137"/>
                  </a:lnTo>
                  <a:lnTo>
                    <a:pt x="115" y="124"/>
                  </a:lnTo>
                  <a:lnTo>
                    <a:pt x="96" y="112"/>
                  </a:lnTo>
                  <a:lnTo>
                    <a:pt x="75" y="98"/>
                  </a:lnTo>
                  <a:lnTo>
                    <a:pt x="53" y="84"/>
                  </a:lnTo>
                  <a:lnTo>
                    <a:pt x="32" y="69"/>
                  </a:lnTo>
                  <a:lnTo>
                    <a:pt x="11" y="55"/>
                  </a:lnTo>
                  <a:lnTo>
                    <a:pt x="0" y="72"/>
                  </a:lnTo>
                  <a:lnTo>
                    <a:pt x="14" y="83"/>
                  </a:lnTo>
                  <a:lnTo>
                    <a:pt x="30" y="93"/>
                  </a:lnTo>
                  <a:lnTo>
                    <a:pt x="48" y="106"/>
                  </a:lnTo>
                  <a:lnTo>
                    <a:pt x="68" y="119"/>
                  </a:lnTo>
                  <a:lnTo>
                    <a:pt x="87" y="132"/>
                  </a:lnTo>
                  <a:lnTo>
                    <a:pt x="108" y="145"/>
                  </a:lnTo>
                  <a:lnTo>
                    <a:pt x="129" y="159"/>
                  </a:lnTo>
                  <a:lnTo>
                    <a:pt x="150" y="172"/>
                  </a:lnTo>
                  <a:lnTo>
                    <a:pt x="170" y="183"/>
                  </a:lnTo>
                  <a:lnTo>
                    <a:pt x="190" y="195"/>
                  </a:lnTo>
                  <a:lnTo>
                    <a:pt x="208" y="205"/>
                  </a:lnTo>
                  <a:lnTo>
                    <a:pt x="225" y="213"/>
                  </a:lnTo>
                  <a:lnTo>
                    <a:pt x="241" y="220"/>
                  </a:lnTo>
                  <a:lnTo>
                    <a:pt x="253" y="225"/>
                  </a:lnTo>
                  <a:lnTo>
                    <a:pt x="264" y="227"/>
                  </a:lnTo>
                  <a:lnTo>
                    <a:pt x="272" y="227"/>
                  </a:lnTo>
                  <a:lnTo>
                    <a:pt x="284" y="218"/>
                  </a:lnTo>
                  <a:lnTo>
                    <a:pt x="295" y="199"/>
                  </a:lnTo>
                  <a:lnTo>
                    <a:pt x="304" y="173"/>
                  </a:lnTo>
                  <a:lnTo>
                    <a:pt x="312" y="140"/>
                  </a:lnTo>
                  <a:lnTo>
                    <a:pt x="318" y="106"/>
                  </a:lnTo>
                  <a:lnTo>
                    <a:pt x="324" y="69"/>
                  </a:lnTo>
                  <a:lnTo>
                    <a:pt x="327" y="33"/>
                  </a:lnTo>
                  <a:lnTo>
                    <a:pt x="331" y="1"/>
                  </a:lnTo>
                  <a:lnTo>
                    <a:pt x="310" y="0"/>
                  </a:lnTo>
                  <a:lnTo>
                    <a:pt x="306" y="39"/>
                  </a:lnTo>
                  <a:lnTo>
                    <a:pt x="302" y="76"/>
                  </a:lnTo>
                  <a:lnTo>
                    <a:pt x="296" y="109"/>
                  </a:lnTo>
                  <a:lnTo>
                    <a:pt x="290" y="139"/>
                  </a:lnTo>
                  <a:lnTo>
                    <a:pt x="284" y="166"/>
                  </a:lnTo>
                  <a:lnTo>
                    <a:pt x="279" y="185"/>
                  </a:lnTo>
                  <a:lnTo>
                    <a:pt x="273" y="199"/>
                  </a:lnTo>
                  <a:lnTo>
                    <a:pt x="267" y="206"/>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69" name="Freeform 21"/>
            <p:cNvSpPr>
              <a:spLocks/>
            </p:cNvSpPr>
            <p:nvPr/>
          </p:nvSpPr>
          <p:spPr bwMode="auto">
            <a:xfrm>
              <a:off x="610" y="3718"/>
              <a:ext cx="201" cy="81"/>
            </a:xfrm>
            <a:custGeom>
              <a:avLst/>
              <a:gdLst/>
              <a:ahLst/>
              <a:cxnLst>
                <a:cxn ang="0">
                  <a:pos x="151" y="4"/>
                </a:cxn>
                <a:cxn ang="0">
                  <a:pos x="0" y="147"/>
                </a:cxn>
                <a:cxn ang="0">
                  <a:pos x="14" y="162"/>
                </a:cxn>
                <a:cxn ang="0">
                  <a:pos x="20" y="157"/>
                </a:cxn>
                <a:cxn ang="0">
                  <a:pos x="36" y="142"/>
                </a:cxn>
                <a:cxn ang="0">
                  <a:pos x="58" y="121"/>
                </a:cxn>
                <a:cxn ang="0">
                  <a:pos x="84" y="97"/>
                </a:cxn>
                <a:cxn ang="0">
                  <a:pos x="109" y="71"/>
                </a:cxn>
                <a:cxn ang="0">
                  <a:pos x="134" y="49"/>
                </a:cxn>
                <a:cxn ang="0">
                  <a:pos x="151" y="32"/>
                </a:cxn>
                <a:cxn ang="0">
                  <a:pos x="160" y="24"/>
                </a:cxn>
                <a:cxn ang="0">
                  <a:pos x="165" y="26"/>
                </a:cxn>
                <a:cxn ang="0">
                  <a:pos x="174" y="30"/>
                </a:cxn>
                <a:cxn ang="0">
                  <a:pos x="185" y="34"/>
                </a:cxn>
                <a:cxn ang="0">
                  <a:pos x="202" y="40"/>
                </a:cxn>
                <a:cxn ang="0">
                  <a:pos x="220" y="48"/>
                </a:cxn>
                <a:cxn ang="0">
                  <a:pos x="240" y="55"/>
                </a:cxn>
                <a:cxn ang="0">
                  <a:pos x="260" y="64"/>
                </a:cxn>
                <a:cxn ang="0">
                  <a:pos x="281" y="72"/>
                </a:cxn>
                <a:cxn ang="0">
                  <a:pos x="303" y="81"/>
                </a:cxn>
                <a:cxn ang="0">
                  <a:pos x="323" y="89"/>
                </a:cxn>
                <a:cxn ang="0">
                  <a:pos x="342" y="97"/>
                </a:cxn>
                <a:cxn ang="0">
                  <a:pos x="359" y="104"/>
                </a:cxn>
                <a:cxn ang="0">
                  <a:pos x="373" y="109"/>
                </a:cxn>
                <a:cxn ang="0">
                  <a:pos x="385" y="114"/>
                </a:cxn>
                <a:cxn ang="0">
                  <a:pos x="392" y="116"/>
                </a:cxn>
                <a:cxn ang="0">
                  <a:pos x="394" y="117"/>
                </a:cxn>
                <a:cxn ang="0">
                  <a:pos x="402" y="98"/>
                </a:cxn>
                <a:cxn ang="0">
                  <a:pos x="156" y="0"/>
                </a:cxn>
                <a:cxn ang="0">
                  <a:pos x="151" y="4"/>
                </a:cxn>
              </a:cxnLst>
              <a:rect l="0" t="0" r="r" b="b"/>
              <a:pathLst>
                <a:path w="402" h="162">
                  <a:moveTo>
                    <a:pt x="151" y="4"/>
                  </a:moveTo>
                  <a:lnTo>
                    <a:pt x="0" y="147"/>
                  </a:lnTo>
                  <a:lnTo>
                    <a:pt x="14" y="162"/>
                  </a:lnTo>
                  <a:lnTo>
                    <a:pt x="20" y="157"/>
                  </a:lnTo>
                  <a:lnTo>
                    <a:pt x="36" y="142"/>
                  </a:lnTo>
                  <a:lnTo>
                    <a:pt x="58" y="121"/>
                  </a:lnTo>
                  <a:lnTo>
                    <a:pt x="84" y="97"/>
                  </a:lnTo>
                  <a:lnTo>
                    <a:pt x="109" y="71"/>
                  </a:lnTo>
                  <a:lnTo>
                    <a:pt x="134" y="49"/>
                  </a:lnTo>
                  <a:lnTo>
                    <a:pt x="151" y="32"/>
                  </a:lnTo>
                  <a:lnTo>
                    <a:pt x="160" y="24"/>
                  </a:lnTo>
                  <a:lnTo>
                    <a:pt x="165" y="26"/>
                  </a:lnTo>
                  <a:lnTo>
                    <a:pt x="174" y="30"/>
                  </a:lnTo>
                  <a:lnTo>
                    <a:pt x="185" y="34"/>
                  </a:lnTo>
                  <a:lnTo>
                    <a:pt x="202" y="40"/>
                  </a:lnTo>
                  <a:lnTo>
                    <a:pt x="220" y="48"/>
                  </a:lnTo>
                  <a:lnTo>
                    <a:pt x="240" y="55"/>
                  </a:lnTo>
                  <a:lnTo>
                    <a:pt x="260" y="64"/>
                  </a:lnTo>
                  <a:lnTo>
                    <a:pt x="281" y="72"/>
                  </a:lnTo>
                  <a:lnTo>
                    <a:pt x="303" y="81"/>
                  </a:lnTo>
                  <a:lnTo>
                    <a:pt x="323" y="89"/>
                  </a:lnTo>
                  <a:lnTo>
                    <a:pt x="342" y="97"/>
                  </a:lnTo>
                  <a:lnTo>
                    <a:pt x="359" y="104"/>
                  </a:lnTo>
                  <a:lnTo>
                    <a:pt x="373" y="109"/>
                  </a:lnTo>
                  <a:lnTo>
                    <a:pt x="385" y="114"/>
                  </a:lnTo>
                  <a:lnTo>
                    <a:pt x="392" y="116"/>
                  </a:lnTo>
                  <a:lnTo>
                    <a:pt x="394" y="117"/>
                  </a:lnTo>
                  <a:lnTo>
                    <a:pt x="402" y="98"/>
                  </a:lnTo>
                  <a:lnTo>
                    <a:pt x="156" y="0"/>
                  </a:lnTo>
                  <a:lnTo>
                    <a:pt x="151" y="4"/>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0" name="Freeform 22"/>
            <p:cNvSpPr>
              <a:spLocks/>
            </p:cNvSpPr>
            <p:nvPr/>
          </p:nvSpPr>
          <p:spPr bwMode="auto">
            <a:xfrm>
              <a:off x="604" y="3644"/>
              <a:ext cx="157" cy="78"/>
            </a:xfrm>
            <a:custGeom>
              <a:avLst/>
              <a:gdLst/>
              <a:ahLst/>
              <a:cxnLst>
                <a:cxn ang="0">
                  <a:pos x="112" y="7"/>
                </a:cxn>
                <a:cxn ang="0">
                  <a:pos x="0" y="142"/>
                </a:cxn>
                <a:cxn ang="0">
                  <a:pos x="16" y="156"/>
                </a:cxn>
                <a:cxn ang="0">
                  <a:pos x="21" y="151"/>
                </a:cxn>
                <a:cxn ang="0">
                  <a:pos x="31" y="138"/>
                </a:cxn>
                <a:cxn ang="0">
                  <a:pos x="48" y="118"/>
                </a:cxn>
                <a:cxn ang="0">
                  <a:pos x="66" y="95"/>
                </a:cxn>
                <a:cxn ang="0">
                  <a:pos x="86" y="72"/>
                </a:cxn>
                <a:cxn ang="0">
                  <a:pos x="103" y="50"/>
                </a:cxn>
                <a:cxn ang="0">
                  <a:pos x="116" y="34"/>
                </a:cxn>
                <a:cxn ang="0">
                  <a:pos x="122" y="26"/>
                </a:cxn>
                <a:cxn ang="0">
                  <a:pos x="127" y="28"/>
                </a:cxn>
                <a:cxn ang="0">
                  <a:pos x="134" y="30"/>
                </a:cxn>
                <a:cxn ang="0">
                  <a:pos x="144" y="35"/>
                </a:cxn>
                <a:cxn ang="0">
                  <a:pos x="157" y="40"/>
                </a:cxn>
                <a:cxn ang="0">
                  <a:pos x="171" y="45"/>
                </a:cxn>
                <a:cxn ang="0">
                  <a:pos x="187" y="51"/>
                </a:cxn>
                <a:cxn ang="0">
                  <a:pos x="203" y="58"/>
                </a:cxn>
                <a:cxn ang="0">
                  <a:pos x="220" y="65"/>
                </a:cxn>
                <a:cxn ang="0">
                  <a:pos x="236" y="72"/>
                </a:cxn>
                <a:cxn ang="0">
                  <a:pos x="253" y="78"/>
                </a:cxn>
                <a:cxn ang="0">
                  <a:pos x="266" y="83"/>
                </a:cxn>
                <a:cxn ang="0">
                  <a:pos x="280" y="89"/>
                </a:cxn>
                <a:cxn ang="0">
                  <a:pos x="291" y="94"/>
                </a:cxn>
                <a:cxn ang="0">
                  <a:pos x="300" y="96"/>
                </a:cxn>
                <a:cxn ang="0">
                  <a:pos x="304" y="98"/>
                </a:cxn>
                <a:cxn ang="0">
                  <a:pos x="307" y="99"/>
                </a:cxn>
                <a:cxn ang="0">
                  <a:pos x="315" y="81"/>
                </a:cxn>
                <a:cxn ang="0">
                  <a:pos x="117" y="0"/>
                </a:cxn>
                <a:cxn ang="0">
                  <a:pos x="112" y="7"/>
                </a:cxn>
              </a:cxnLst>
              <a:rect l="0" t="0" r="r" b="b"/>
              <a:pathLst>
                <a:path w="315" h="156">
                  <a:moveTo>
                    <a:pt x="112" y="7"/>
                  </a:moveTo>
                  <a:lnTo>
                    <a:pt x="0" y="142"/>
                  </a:lnTo>
                  <a:lnTo>
                    <a:pt x="16" y="156"/>
                  </a:lnTo>
                  <a:lnTo>
                    <a:pt x="21" y="151"/>
                  </a:lnTo>
                  <a:lnTo>
                    <a:pt x="31" y="138"/>
                  </a:lnTo>
                  <a:lnTo>
                    <a:pt x="48" y="118"/>
                  </a:lnTo>
                  <a:lnTo>
                    <a:pt x="66" y="95"/>
                  </a:lnTo>
                  <a:lnTo>
                    <a:pt x="86" y="72"/>
                  </a:lnTo>
                  <a:lnTo>
                    <a:pt x="103" y="50"/>
                  </a:lnTo>
                  <a:lnTo>
                    <a:pt x="116" y="34"/>
                  </a:lnTo>
                  <a:lnTo>
                    <a:pt x="122" y="26"/>
                  </a:lnTo>
                  <a:lnTo>
                    <a:pt x="127" y="28"/>
                  </a:lnTo>
                  <a:lnTo>
                    <a:pt x="134" y="30"/>
                  </a:lnTo>
                  <a:lnTo>
                    <a:pt x="144" y="35"/>
                  </a:lnTo>
                  <a:lnTo>
                    <a:pt x="157" y="40"/>
                  </a:lnTo>
                  <a:lnTo>
                    <a:pt x="171" y="45"/>
                  </a:lnTo>
                  <a:lnTo>
                    <a:pt x="187" y="51"/>
                  </a:lnTo>
                  <a:lnTo>
                    <a:pt x="203" y="58"/>
                  </a:lnTo>
                  <a:lnTo>
                    <a:pt x="220" y="65"/>
                  </a:lnTo>
                  <a:lnTo>
                    <a:pt x="236" y="72"/>
                  </a:lnTo>
                  <a:lnTo>
                    <a:pt x="253" y="78"/>
                  </a:lnTo>
                  <a:lnTo>
                    <a:pt x="266" y="83"/>
                  </a:lnTo>
                  <a:lnTo>
                    <a:pt x="280" y="89"/>
                  </a:lnTo>
                  <a:lnTo>
                    <a:pt x="291" y="94"/>
                  </a:lnTo>
                  <a:lnTo>
                    <a:pt x="300" y="96"/>
                  </a:lnTo>
                  <a:lnTo>
                    <a:pt x="304" y="98"/>
                  </a:lnTo>
                  <a:lnTo>
                    <a:pt x="307" y="99"/>
                  </a:lnTo>
                  <a:lnTo>
                    <a:pt x="315" y="81"/>
                  </a:lnTo>
                  <a:lnTo>
                    <a:pt x="117" y="0"/>
                  </a:lnTo>
                  <a:lnTo>
                    <a:pt x="112" y="7"/>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1" name="Freeform 23"/>
            <p:cNvSpPr>
              <a:spLocks/>
            </p:cNvSpPr>
            <p:nvPr/>
          </p:nvSpPr>
          <p:spPr bwMode="auto">
            <a:xfrm>
              <a:off x="594" y="3560"/>
              <a:ext cx="137" cy="172"/>
            </a:xfrm>
            <a:custGeom>
              <a:avLst/>
              <a:gdLst/>
              <a:ahLst/>
              <a:cxnLst>
                <a:cxn ang="0">
                  <a:pos x="90" y="10"/>
                </a:cxn>
                <a:cxn ang="0">
                  <a:pos x="0" y="160"/>
                </a:cxn>
                <a:cxn ang="0">
                  <a:pos x="18" y="171"/>
                </a:cxn>
                <a:cxn ang="0">
                  <a:pos x="22" y="165"/>
                </a:cxn>
                <a:cxn ang="0">
                  <a:pos x="30" y="151"/>
                </a:cxn>
                <a:cxn ang="0">
                  <a:pos x="43" y="131"/>
                </a:cxn>
                <a:cxn ang="0">
                  <a:pos x="56" y="107"/>
                </a:cxn>
                <a:cxn ang="0">
                  <a:pos x="71" y="83"/>
                </a:cxn>
                <a:cxn ang="0">
                  <a:pos x="85" y="60"/>
                </a:cxn>
                <a:cxn ang="0">
                  <a:pos x="96" y="43"/>
                </a:cxn>
                <a:cxn ang="0">
                  <a:pos x="102" y="31"/>
                </a:cxn>
                <a:cxn ang="0">
                  <a:pos x="113" y="39"/>
                </a:cxn>
                <a:cxn ang="0">
                  <a:pos x="130" y="52"/>
                </a:cxn>
                <a:cxn ang="0">
                  <a:pos x="152" y="69"/>
                </a:cxn>
                <a:cxn ang="0">
                  <a:pos x="177" y="88"/>
                </a:cxn>
                <a:cxn ang="0">
                  <a:pos x="201" y="106"/>
                </a:cxn>
                <a:cxn ang="0">
                  <a:pos x="222" y="122"/>
                </a:cxn>
                <a:cxn ang="0">
                  <a:pos x="240" y="135"/>
                </a:cxn>
                <a:cxn ang="0">
                  <a:pos x="248" y="142"/>
                </a:cxn>
                <a:cxn ang="0">
                  <a:pos x="244" y="152"/>
                </a:cxn>
                <a:cxn ang="0">
                  <a:pos x="237" y="171"/>
                </a:cxn>
                <a:cxn ang="0">
                  <a:pos x="228" y="195"/>
                </a:cxn>
                <a:cxn ang="0">
                  <a:pos x="218" y="222"/>
                </a:cxn>
                <a:cxn ang="0">
                  <a:pos x="207" y="251"/>
                </a:cxn>
                <a:cxn ang="0">
                  <a:pos x="197" y="278"/>
                </a:cxn>
                <a:cxn ang="0">
                  <a:pos x="189" y="298"/>
                </a:cxn>
                <a:cxn ang="0">
                  <a:pos x="184" y="311"/>
                </a:cxn>
                <a:cxn ang="0">
                  <a:pos x="172" y="301"/>
                </a:cxn>
                <a:cxn ang="0">
                  <a:pos x="151" y="282"/>
                </a:cxn>
                <a:cxn ang="0">
                  <a:pos x="124" y="260"/>
                </a:cxn>
                <a:cxn ang="0">
                  <a:pos x="96" y="236"/>
                </a:cxn>
                <a:cxn ang="0">
                  <a:pos x="67" y="213"/>
                </a:cxn>
                <a:cxn ang="0">
                  <a:pos x="44" y="194"/>
                </a:cxn>
                <a:cxn ang="0">
                  <a:pos x="26" y="180"/>
                </a:cxn>
                <a:cxn ang="0">
                  <a:pos x="21" y="174"/>
                </a:cxn>
                <a:cxn ang="0">
                  <a:pos x="7" y="190"/>
                </a:cxn>
                <a:cxn ang="0">
                  <a:pos x="193" y="346"/>
                </a:cxn>
                <a:cxn ang="0">
                  <a:pos x="273" y="135"/>
                </a:cxn>
                <a:cxn ang="0">
                  <a:pos x="97" y="0"/>
                </a:cxn>
                <a:cxn ang="0">
                  <a:pos x="90" y="10"/>
                </a:cxn>
              </a:cxnLst>
              <a:rect l="0" t="0" r="r" b="b"/>
              <a:pathLst>
                <a:path w="273" h="346">
                  <a:moveTo>
                    <a:pt x="90" y="10"/>
                  </a:moveTo>
                  <a:lnTo>
                    <a:pt x="0" y="160"/>
                  </a:lnTo>
                  <a:lnTo>
                    <a:pt x="18" y="171"/>
                  </a:lnTo>
                  <a:lnTo>
                    <a:pt x="22" y="165"/>
                  </a:lnTo>
                  <a:lnTo>
                    <a:pt x="30" y="151"/>
                  </a:lnTo>
                  <a:lnTo>
                    <a:pt x="43" y="131"/>
                  </a:lnTo>
                  <a:lnTo>
                    <a:pt x="56" y="107"/>
                  </a:lnTo>
                  <a:lnTo>
                    <a:pt x="71" y="83"/>
                  </a:lnTo>
                  <a:lnTo>
                    <a:pt x="85" y="60"/>
                  </a:lnTo>
                  <a:lnTo>
                    <a:pt x="96" y="43"/>
                  </a:lnTo>
                  <a:lnTo>
                    <a:pt x="102" y="31"/>
                  </a:lnTo>
                  <a:lnTo>
                    <a:pt x="113" y="39"/>
                  </a:lnTo>
                  <a:lnTo>
                    <a:pt x="130" y="52"/>
                  </a:lnTo>
                  <a:lnTo>
                    <a:pt x="152" y="69"/>
                  </a:lnTo>
                  <a:lnTo>
                    <a:pt x="177" y="88"/>
                  </a:lnTo>
                  <a:lnTo>
                    <a:pt x="201" y="106"/>
                  </a:lnTo>
                  <a:lnTo>
                    <a:pt x="222" y="122"/>
                  </a:lnTo>
                  <a:lnTo>
                    <a:pt x="240" y="135"/>
                  </a:lnTo>
                  <a:lnTo>
                    <a:pt x="248" y="142"/>
                  </a:lnTo>
                  <a:lnTo>
                    <a:pt x="244" y="152"/>
                  </a:lnTo>
                  <a:lnTo>
                    <a:pt x="237" y="171"/>
                  </a:lnTo>
                  <a:lnTo>
                    <a:pt x="228" y="195"/>
                  </a:lnTo>
                  <a:lnTo>
                    <a:pt x="218" y="222"/>
                  </a:lnTo>
                  <a:lnTo>
                    <a:pt x="207" y="251"/>
                  </a:lnTo>
                  <a:lnTo>
                    <a:pt x="197" y="278"/>
                  </a:lnTo>
                  <a:lnTo>
                    <a:pt x="189" y="298"/>
                  </a:lnTo>
                  <a:lnTo>
                    <a:pt x="184" y="311"/>
                  </a:lnTo>
                  <a:lnTo>
                    <a:pt x="172" y="301"/>
                  </a:lnTo>
                  <a:lnTo>
                    <a:pt x="151" y="282"/>
                  </a:lnTo>
                  <a:lnTo>
                    <a:pt x="124" y="260"/>
                  </a:lnTo>
                  <a:lnTo>
                    <a:pt x="96" y="236"/>
                  </a:lnTo>
                  <a:lnTo>
                    <a:pt x="67" y="213"/>
                  </a:lnTo>
                  <a:lnTo>
                    <a:pt x="44" y="194"/>
                  </a:lnTo>
                  <a:lnTo>
                    <a:pt x="26" y="180"/>
                  </a:lnTo>
                  <a:lnTo>
                    <a:pt x="21" y="174"/>
                  </a:lnTo>
                  <a:lnTo>
                    <a:pt x="7" y="190"/>
                  </a:lnTo>
                  <a:lnTo>
                    <a:pt x="193" y="346"/>
                  </a:lnTo>
                  <a:lnTo>
                    <a:pt x="273" y="135"/>
                  </a:lnTo>
                  <a:lnTo>
                    <a:pt x="97" y="0"/>
                  </a:lnTo>
                  <a:lnTo>
                    <a:pt x="90" y="10"/>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2" name="Freeform 24"/>
            <p:cNvSpPr>
              <a:spLocks/>
            </p:cNvSpPr>
            <p:nvPr/>
          </p:nvSpPr>
          <p:spPr bwMode="auto">
            <a:xfrm>
              <a:off x="586" y="3554"/>
              <a:ext cx="116" cy="106"/>
            </a:xfrm>
            <a:custGeom>
              <a:avLst/>
              <a:gdLst/>
              <a:ahLst/>
              <a:cxnLst>
                <a:cxn ang="0">
                  <a:pos x="0" y="12"/>
                </a:cxn>
                <a:cxn ang="0">
                  <a:pos x="155" y="212"/>
                </a:cxn>
                <a:cxn ang="0">
                  <a:pos x="231" y="51"/>
                </a:cxn>
                <a:cxn ang="0">
                  <a:pos x="213" y="42"/>
                </a:cxn>
                <a:cxn ang="0">
                  <a:pos x="211" y="47"/>
                </a:cxn>
                <a:cxn ang="0">
                  <a:pos x="205" y="60"/>
                </a:cxn>
                <a:cxn ang="0">
                  <a:pos x="197" y="77"/>
                </a:cxn>
                <a:cxn ang="0">
                  <a:pos x="186" y="99"/>
                </a:cxn>
                <a:cxn ang="0">
                  <a:pos x="176" y="121"/>
                </a:cxn>
                <a:cxn ang="0">
                  <a:pos x="167" y="141"/>
                </a:cxn>
                <a:cxn ang="0">
                  <a:pos x="158" y="160"/>
                </a:cxn>
                <a:cxn ang="0">
                  <a:pos x="152" y="172"/>
                </a:cxn>
                <a:cxn ang="0">
                  <a:pos x="140" y="159"/>
                </a:cxn>
                <a:cxn ang="0">
                  <a:pos x="123" y="136"/>
                </a:cxn>
                <a:cxn ang="0">
                  <a:pos x="101" y="108"/>
                </a:cxn>
                <a:cxn ang="0">
                  <a:pos x="78" y="77"/>
                </a:cxn>
                <a:cxn ang="0">
                  <a:pos x="55" y="48"/>
                </a:cxn>
                <a:cxn ang="0">
                  <a:pos x="35" y="24"/>
                </a:cxn>
                <a:cxn ang="0">
                  <a:pos x="22" y="7"/>
                </a:cxn>
                <a:cxn ang="0">
                  <a:pos x="17" y="0"/>
                </a:cxn>
                <a:cxn ang="0">
                  <a:pos x="0" y="12"/>
                </a:cxn>
              </a:cxnLst>
              <a:rect l="0" t="0" r="r" b="b"/>
              <a:pathLst>
                <a:path w="231" h="212">
                  <a:moveTo>
                    <a:pt x="0" y="12"/>
                  </a:moveTo>
                  <a:lnTo>
                    <a:pt x="155" y="212"/>
                  </a:lnTo>
                  <a:lnTo>
                    <a:pt x="231" y="51"/>
                  </a:lnTo>
                  <a:lnTo>
                    <a:pt x="213" y="42"/>
                  </a:lnTo>
                  <a:lnTo>
                    <a:pt x="211" y="47"/>
                  </a:lnTo>
                  <a:lnTo>
                    <a:pt x="205" y="60"/>
                  </a:lnTo>
                  <a:lnTo>
                    <a:pt x="197" y="77"/>
                  </a:lnTo>
                  <a:lnTo>
                    <a:pt x="186" y="99"/>
                  </a:lnTo>
                  <a:lnTo>
                    <a:pt x="176" y="121"/>
                  </a:lnTo>
                  <a:lnTo>
                    <a:pt x="167" y="141"/>
                  </a:lnTo>
                  <a:lnTo>
                    <a:pt x="158" y="160"/>
                  </a:lnTo>
                  <a:lnTo>
                    <a:pt x="152" y="172"/>
                  </a:lnTo>
                  <a:lnTo>
                    <a:pt x="140" y="159"/>
                  </a:lnTo>
                  <a:lnTo>
                    <a:pt x="123" y="136"/>
                  </a:lnTo>
                  <a:lnTo>
                    <a:pt x="101" y="108"/>
                  </a:lnTo>
                  <a:lnTo>
                    <a:pt x="78" y="77"/>
                  </a:lnTo>
                  <a:lnTo>
                    <a:pt x="55" y="48"/>
                  </a:lnTo>
                  <a:lnTo>
                    <a:pt x="35" y="24"/>
                  </a:lnTo>
                  <a:lnTo>
                    <a:pt x="22" y="7"/>
                  </a:lnTo>
                  <a:lnTo>
                    <a:pt x="17" y="0"/>
                  </a:lnTo>
                  <a:lnTo>
                    <a:pt x="0" y="12"/>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3" name="Freeform 25"/>
            <p:cNvSpPr>
              <a:spLocks/>
            </p:cNvSpPr>
            <p:nvPr/>
          </p:nvSpPr>
          <p:spPr bwMode="auto">
            <a:xfrm>
              <a:off x="654" y="2863"/>
              <a:ext cx="473" cy="401"/>
            </a:xfrm>
            <a:custGeom>
              <a:avLst/>
              <a:gdLst/>
              <a:ahLst/>
              <a:cxnLst>
                <a:cxn ang="0">
                  <a:pos x="723" y="86"/>
                </a:cxn>
                <a:cxn ang="0">
                  <a:pos x="712" y="135"/>
                </a:cxn>
                <a:cxn ang="0">
                  <a:pos x="701" y="159"/>
                </a:cxn>
                <a:cxn ang="0">
                  <a:pos x="643" y="212"/>
                </a:cxn>
                <a:cxn ang="0">
                  <a:pos x="542" y="301"/>
                </a:cxn>
                <a:cxn ang="0">
                  <a:pos x="419" y="412"/>
                </a:cxn>
                <a:cxn ang="0">
                  <a:pos x="287" y="530"/>
                </a:cxn>
                <a:cxn ang="0">
                  <a:pos x="163" y="639"/>
                </a:cxn>
                <a:cxn ang="0">
                  <a:pos x="64" y="728"/>
                </a:cxn>
                <a:cxn ang="0">
                  <a:pos x="8" y="779"/>
                </a:cxn>
                <a:cxn ang="0">
                  <a:pos x="14" y="802"/>
                </a:cxn>
                <a:cxn ang="0">
                  <a:pos x="730" y="157"/>
                </a:cxn>
                <a:cxn ang="0">
                  <a:pos x="735" y="119"/>
                </a:cxn>
                <a:cxn ang="0">
                  <a:pos x="752" y="81"/>
                </a:cxn>
                <a:cxn ang="0">
                  <a:pos x="787" y="60"/>
                </a:cxn>
                <a:cxn ang="0">
                  <a:pos x="841" y="39"/>
                </a:cxn>
                <a:cxn ang="0">
                  <a:pos x="894" y="24"/>
                </a:cxn>
                <a:cxn ang="0">
                  <a:pos x="925" y="22"/>
                </a:cxn>
                <a:cxn ang="0">
                  <a:pos x="925" y="22"/>
                </a:cxn>
                <a:cxn ang="0">
                  <a:pos x="925" y="23"/>
                </a:cxn>
                <a:cxn ang="0">
                  <a:pos x="913" y="53"/>
                </a:cxn>
                <a:cxn ang="0">
                  <a:pos x="884" y="97"/>
                </a:cxn>
                <a:cxn ang="0">
                  <a:pos x="851" y="138"/>
                </a:cxn>
                <a:cxn ang="0">
                  <a:pos x="823" y="161"/>
                </a:cxn>
                <a:cxn ang="0">
                  <a:pos x="805" y="166"/>
                </a:cxn>
                <a:cxn ang="0">
                  <a:pos x="784" y="166"/>
                </a:cxn>
                <a:cxn ang="0">
                  <a:pos x="765" y="163"/>
                </a:cxn>
                <a:cxn ang="0">
                  <a:pos x="751" y="160"/>
                </a:cxn>
                <a:cxn ang="0">
                  <a:pos x="749" y="181"/>
                </a:cxn>
                <a:cxn ang="0">
                  <a:pos x="765" y="184"/>
                </a:cxn>
                <a:cxn ang="0">
                  <a:pos x="791" y="187"/>
                </a:cxn>
                <a:cxn ang="0">
                  <a:pos x="819" y="184"/>
                </a:cxn>
                <a:cxn ang="0">
                  <a:pos x="844" y="170"/>
                </a:cxn>
                <a:cxn ang="0">
                  <a:pos x="879" y="137"/>
                </a:cxn>
                <a:cxn ang="0">
                  <a:pos x="913" y="91"/>
                </a:cxn>
                <a:cxn ang="0">
                  <a:pos x="940" y="46"/>
                </a:cxn>
                <a:cxn ang="0">
                  <a:pos x="946" y="22"/>
                </a:cxn>
                <a:cxn ang="0">
                  <a:pos x="943" y="11"/>
                </a:cxn>
                <a:cxn ang="0">
                  <a:pos x="933" y="3"/>
                </a:cxn>
                <a:cxn ang="0">
                  <a:pos x="913" y="0"/>
                </a:cxn>
                <a:cxn ang="0">
                  <a:pos x="886" y="4"/>
                </a:cxn>
                <a:cxn ang="0">
                  <a:pos x="853" y="13"/>
                </a:cxn>
                <a:cxn ang="0">
                  <a:pos x="821" y="24"/>
                </a:cxn>
                <a:cxn ang="0">
                  <a:pos x="789" y="37"/>
                </a:cxn>
                <a:cxn ang="0">
                  <a:pos x="762" y="49"/>
                </a:cxn>
                <a:cxn ang="0">
                  <a:pos x="743" y="61"/>
                </a:cxn>
              </a:cxnLst>
              <a:rect l="0" t="0" r="r" b="b"/>
              <a:pathLst>
                <a:path w="946" h="802">
                  <a:moveTo>
                    <a:pt x="737" y="66"/>
                  </a:moveTo>
                  <a:lnTo>
                    <a:pt x="723" y="86"/>
                  </a:lnTo>
                  <a:lnTo>
                    <a:pt x="715" y="112"/>
                  </a:lnTo>
                  <a:lnTo>
                    <a:pt x="712" y="135"/>
                  </a:lnTo>
                  <a:lnTo>
                    <a:pt x="711" y="151"/>
                  </a:lnTo>
                  <a:lnTo>
                    <a:pt x="701" y="159"/>
                  </a:lnTo>
                  <a:lnTo>
                    <a:pt x="678" y="180"/>
                  </a:lnTo>
                  <a:lnTo>
                    <a:pt x="643" y="212"/>
                  </a:lnTo>
                  <a:lnTo>
                    <a:pt x="596" y="253"/>
                  </a:lnTo>
                  <a:lnTo>
                    <a:pt x="542" y="301"/>
                  </a:lnTo>
                  <a:lnTo>
                    <a:pt x="482" y="355"/>
                  </a:lnTo>
                  <a:lnTo>
                    <a:pt x="419" y="412"/>
                  </a:lnTo>
                  <a:lnTo>
                    <a:pt x="352" y="471"/>
                  </a:lnTo>
                  <a:lnTo>
                    <a:pt x="287" y="530"/>
                  </a:lnTo>
                  <a:lnTo>
                    <a:pt x="223" y="586"/>
                  </a:lnTo>
                  <a:lnTo>
                    <a:pt x="163" y="639"/>
                  </a:lnTo>
                  <a:lnTo>
                    <a:pt x="110" y="688"/>
                  </a:lnTo>
                  <a:lnTo>
                    <a:pt x="64" y="728"/>
                  </a:lnTo>
                  <a:lnTo>
                    <a:pt x="30" y="759"/>
                  </a:lnTo>
                  <a:lnTo>
                    <a:pt x="8" y="779"/>
                  </a:lnTo>
                  <a:lnTo>
                    <a:pt x="0" y="786"/>
                  </a:lnTo>
                  <a:lnTo>
                    <a:pt x="14" y="802"/>
                  </a:lnTo>
                  <a:lnTo>
                    <a:pt x="730" y="161"/>
                  </a:lnTo>
                  <a:lnTo>
                    <a:pt x="730" y="157"/>
                  </a:lnTo>
                  <a:lnTo>
                    <a:pt x="731" y="140"/>
                  </a:lnTo>
                  <a:lnTo>
                    <a:pt x="735" y="119"/>
                  </a:lnTo>
                  <a:lnTo>
                    <a:pt x="742" y="97"/>
                  </a:lnTo>
                  <a:lnTo>
                    <a:pt x="752" y="81"/>
                  </a:lnTo>
                  <a:lnTo>
                    <a:pt x="766" y="71"/>
                  </a:lnTo>
                  <a:lnTo>
                    <a:pt x="787" y="60"/>
                  </a:lnTo>
                  <a:lnTo>
                    <a:pt x="812" y="49"/>
                  </a:lnTo>
                  <a:lnTo>
                    <a:pt x="841" y="39"/>
                  </a:lnTo>
                  <a:lnTo>
                    <a:pt x="868" y="30"/>
                  </a:lnTo>
                  <a:lnTo>
                    <a:pt x="894" y="24"/>
                  </a:lnTo>
                  <a:lnTo>
                    <a:pt x="913" y="21"/>
                  </a:lnTo>
                  <a:lnTo>
                    <a:pt x="925" y="22"/>
                  </a:lnTo>
                  <a:lnTo>
                    <a:pt x="925" y="22"/>
                  </a:lnTo>
                  <a:lnTo>
                    <a:pt x="925" y="22"/>
                  </a:lnTo>
                  <a:lnTo>
                    <a:pt x="925" y="23"/>
                  </a:lnTo>
                  <a:lnTo>
                    <a:pt x="925" y="23"/>
                  </a:lnTo>
                  <a:lnTo>
                    <a:pt x="921" y="36"/>
                  </a:lnTo>
                  <a:lnTo>
                    <a:pt x="913" y="53"/>
                  </a:lnTo>
                  <a:lnTo>
                    <a:pt x="899" y="74"/>
                  </a:lnTo>
                  <a:lnTo>
                    <a:pt x="884" y="97"/>
                  </a:lnTo>
                  <a:lnTo>
                    <a:pt x="867" y="119"/>
                  </a:lnTo>
                  <a:lnTo>
                    <a:pt x="851" y="138"/>
                  </a:lnTo>
                  <a:lnTo>
                    <a:pt x="836" y="153"/>
                  </a:lnTo>
                  <a:lnTo>
                    <a:pt x="823" y="161"/>
                  </a:lnTo>
                  <a:lnTo>
                    <a:pt x="814" y="163"/>
                  </a:lnTo>
                  <a:lnTo>
                    <a:pt x="805" y="166"/>
                  </a:lnTo>
                  <a:lnTo>
                    <a:pt x="795" y="166"/>
                  </a:lnTo>
                  <a:lnTo>
                    <a:pt x="784" y="166"/>
                  </a:lnTo>
                  <a:lnTo>
                    <a:pt x="774" y="165"/>
                  </a:lnTo>
                  <a:lnTo>
                    <a:pt x="765" y="163"/>
                  </a:lnTo>
                  <a:lnTo>
                    <a:pt x="757" y="161"/>
                  </a:lnTo>
                  <a:lnTo>
                    <a:pt x="751" y="160"/>
                  </a:lnTo>
                  <a:lnTo>
                    <a:pt x="746" y="181"/>
                  </a:lnTo>
                  <a:lnTo>
                    <a:pt x="749" y="181"/>
                  </a:lnTo>
                  <a:lnTo>
                    <a:pt x="755" y="183"/>
                  </a:lnTo>
                  <a:lnTo>
                    <a:pt x="765" y="184"/>
                  </a:lnTo>
                  <a:lnTo>
                    <a:pt x="777" y="185"/>
                  </a:lnTo>
                  <a:lnTo>
                    <a:pt x="791" y="187"/>
                  </a:lnTo>
                  <a:lnTo>
                    <a:pt x="805" y="187"/>
                  </a:lnTo>
                  <a:lnTo>
                    <a:pt x="819" y="184"/>
                  </a:lnTo>
                  <a:lnTo>
                    <a:pt x="831" y="180"/>
                  </a:lnTo>
                  <a:lnTo>
                    <a:pt x="844" y="170"/>
                  </a:lnTo>
                  <a:lnTo>
                    <a:pt x="860" y="155"/>
                  </a:lnTo>
                  <a:lnTo>
                    <a:pt x="879" y="137"/>
                  </a:lnTo>
                  <a:lnTo>
                    <a:pt x="897" y="114"/>
                  </a:lnTo>
                  <a:lnTo>
                    <a:pt x="913" y="91"/>
                  </a:lnTo>
                  <a:lnTo>
                    <a:pt x="928" y="68"/>
                  </a:lnTo>
                  <a:lnTo>
                    <a:pt x="940" y="46"/>
                  </a:lnTo>
                  <a:lnTo>
                    <a:pt x="946" y="29"/>
                  </a:lnTo>
                  <a:lnTo>
                    <a:pt x="946" y="22"/>
                  </a:lnTo>
                  <a:lnTo>
                    <a:pt x="946" y="16"/>
                  </a:lnTo>
                  <a:lnTo>
                    <a:pt x="943" y="11"/>
                  </a:lnTo>
                  <a:lnTo>
                    <a:pt x="940" y="7"/>
                  </a:lnTo>
                  <a:lnTo>
                    <a:pt x="933" y="3"/>
                  </a:lnTo>
                  <a:lnTo>
                    <a:pt x="924" y="1"/>
                  </a:lnTo>
                  <a:lnTo>
                    <a:pt x="913" y="0"/>
                  </a:lnTo>
                  <a:lnTo>
                    <a:pt x="899" y="1"/>
                  </a:lnTo>
                  <a:lnTo>
                    <a:pt x="886" y="4"/>
                  </a:lnTo>
                  <a:lnTo>
                    <a:pt x="869" y="8"/>
                  </a:lnTo>
                  <a:lnTo>
                    <a:pt x="853" y="13"/>
                  </a:lnTo>
                  <a:lnTo>
                    <a:pt x="837" y="17"/>
                  </a:lnTo>
                  <a:lnTo>
                    <a:pt x="821" y="24"/>
                  </a:lnTo>
                  <a:lnTo>
                    <a:pt x="805" y="30"/>
                  </a:lnTo>
                  <a:lnTo>
                    <a:pt x="789" y="37"/>
                  </a:lnTo>
                  <a:lnTo>
                    <a:pt x="775" y="43"/>
                  </a:lnTo>
                  <a:lnTo>
                    <a:pt x="762" y="49"/>
                  </a:lnTo>
                  <a:lnTo>
                    <a:pt x="752" y="55"/>
                  </a:lnTo>
                  <a:lnTo>
                    <a:pt x="743" y="61"/>
                  </a:lnTo>
                  <a:lnTo>
                    <a:pt x="737" y="66"/>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4" name="Freeform 26"/>
            <p:cNvSpPr>
              <a:spLocks/>
            </p:cNvSpPr>
            <p:nvPr/>
          </p:nvSpPr>
          <p:spPr bwMode="auto">
            <a:xfrm>
              <a:off x="672" y="3054"/>
              <a:ext cx="208" cy="230"/>
            </a:xfrm>
            <a:custGeom>
              <a:avLst/>
              <a:gdLst/>
              <a:ahLst/>
              <a:cxnLst>
                <a:cxn ang="0">
                  <a:pos x="257" y="20"/>
                </a:cxn>
                <a:cxn ang="0">
                  <a:pos x="262" y="21"/>
                </a:cxn>
                <a:cxn ang="0">
                  <a:pos x="275" y="27"/>
                </a:cxn>
                <a:cxn ang="0">
                  <a:pos x="293" y="35"/>
                </a:cxn>
                <a:cxn ang="0">
                  <a:pos x="315" y="49"/>
                </a:cxn>
                <a:cxn ang="0">
                  <a:pos x="338" y="67"/>
                </a:cxn>
                <a:cxn ang="0">
                  <a:pos x="360" y="91"/>
                </a:cxn>
                <a:cxn ang="0">
                  <a:pos x="378" y="120"/>
                </a:cxn>
                <a:cxn ang="0">
                  <a:pos x="392" y="157"/>
                </a:cxn>
                <a:cxn ang="0">
                  <a:pos x="386" y="162"/>
                </a:cxn>
                <a:cxn ang="0">
                  <a:pos x="373" y="172"/>
                </a:cxn>
                <a:cxn ang="0">
                  <a:pos x="352" y="187"/>
                </a:cxn>
                <a:cxn ang="0">
                  <a:pos x="326" y="205"/>
                </a:cxn>
                <a:cxn ang="0">
                  <a:pos x="296" y="227"/>
                </a:cxn>
                <a:cxn ang="0">
                  <a:pos x="263" y="251"/>
                </a:cxn>
                <a:cxn ang="0">
                  <a:pos x="229" y="278"/>
                </a:cxn>
                <a:cxn ang="0">
                  <a:pos x="192" y="304"/>
                </a:cxn>
                <a:cxn ang="0">
                  <a:pos x="156" y="331"/>
                </a:cxn>
                <a:cxn ang="0">
                  <a:pos x="121" y="356"/>
                </a:cxn>
                <a:cxn ang="0">
                  <a:pos x="89" y="379"/>
                </a:cxn>
                <a:cxn ang="0">
                  <a:pos x="60" y="401"/>
                </a:cxn>
                <a:cxn ang="0">
                  <a:pos x="36" y="420"/>
                </a:cxn>
                <a:cxn ang="0">
                  <a:pos x="17" y="434"/>
                </a:cxn>
                <a:cxn ang="0">
                  <a:pos x="5" y="442"/>
                </a:cxn>
                <a:cxn ang="0">
                  <a:pos x="0" y="445"/>
                </a:cxn>
                <a:cxn ang="0">
                  <a:pos x="12" y="461"/>
                </a:cxn>
                <a:cxn ang="0">
                  <a:pos x="415" y="165"/>
                </a:cxn>
                <a:cxn ang="0">
                  <a:pos x="414" y="158"/>
                </a:cxn>
                <a:cxn ang="0">
                  <a:pos x="400" y="116"/>
                </a:cxn>
                <a:cxn ang="0">
                  <a:pos x="381" y="82"/>
                </a:cxn>
                <a:cxn ang="0">
                  <a:pos x="356" y="54"/>
                </a:cxn>
                <a:cxn ang="0">
                  <a:pos x="331" y="34"/>
                </a:cxn>
                <a:cxn ang="0">
                  <a:pos x="307" y="19"/>
                </a:cxn>
                <a:cxn ang="0">
                  <a:pos x="285" y="8"/>
                </a:cxn>
                <a:cxn ang="0">
                  <a:pos x="270" y="3"/>
                </a:cxn>
                <a:cxn ang="0">
                  <a:pos x="263" y="0"/>
                </a:cxn>
                <a:cxn ang="0">
                  <a:pos x="257" y="20"/>
                </a:cxn>
              </a:cxnLst>
              <a:rect l="0" t="0" r="r" b="b"/>
              <a:pathLst>
                <a:path w="415" h="461">
                  <a:moveTo>
                    <a:pt x="257" y="20"/>
                  </a:moveTo>
                  <a:lnTo>
                    <a:pt x="262" y="21"/>
                  </a:lnTo>
                  <a:lnTo>
                    <a:pt x="275" y="27"/>
                  </a:lnTo>
                  <a:lnTo>
                    <a:pt x="293" y="35"/>
                  </a:lnTo>
                  <a:lnTo>
                    <a:pt x="315" y="49"/>
                  </a:lnTo>
                  <a:lnTo>
                    <a:pt x="338" y="67"/>
                  </a:lnTo>
                  <a:lnTo>
                    <a:pt x="360" y="91"/>
                  </a:lnTo>
                  <a:lnTo>
                    <a:pt x="378" y="120"/>
                  </a:lnTo>
                  <a:lnTo>
                    <a:pt x="392" y="157"/>
                  </a:lnTo>
                  <a:lnTo>
                    <a:pt x="386" y="162"/>
                  </a:lnTo>
                  <a:lnTo>
                    <a:pt x="373" y="172"/>
                  </a:lnTo>
                  <a:lnTo>
                    <a:pt x="352" y="187"/>
                  </a:lnTo>
                  <a:lnTo>
                    <a:pt x="326" y="205"/>
                  </a:lnTo>
                  <a:lnTo>
                    <a:pt x="296" y="227"/>
                  </a:lnTo>
                  <a:lnTo>
                    <a:pt x="263" y="251"/>
                  </a:lnTo>
                  <a:lnTo>
                    <a:pt x="229" y="278"/>
                  </a:lnTo>
                  <a:lnTo>
                    <a:pt x="192" y="304"/>
                  </a:lnTo>
                  <a:lnTo>
                    <a:pt x="156" y="331"/>
                  </a:lnTo>
                  <a:lnTo>
                    <a:pt x="121" y="356"/>
                  </a:lnTo>
                  <a:lnTo>
                    <a:pt x="89" y="379"/>
                  </a:lnTo>
                  <a:lnTo>
                    <a:pt x="60" y="401"/>
                  </a:lnTo>
                  <a:lnTo>
                    <a:pt x="36" y="420"/>
                  </a:lnTo>
                  <a:lnTo>
                    <a:pt x="17" y="434"/>
                  </a:lnTo>
                  <a:lnTo>
                    <a:pt x="5" y="442"/>
                  </a:lnTo>
                  <a:lnTo>
                    <a:pt x="0" y="445"/>
                  </a:lnTo>
                  <a:lnTo>
                    <a:pt x="12" y="461"/>
                  </a:lnTo>
                  <a:lnTo>
                    <a:pt x="415" y="165"/>
                  </a:lnTo>
                  <a:lnTo>
                    <a:pt x="414" y="158"/>
                  </a:lnTo>
                  <a:lnTo>
                    <a:pt x="400" y="116"/>
                  </a:lnTo>
                  <a:lnTo>
                    <a:pt x="381" y="82"/>
                  </a:lnTo>
                  <a:lnTo>
                    <a:pt x="356" y="54"/>
                  </a:lnTo>
                  <a:lnTo>
                    <a:pt x="331" y="34"/>
                  </a:lnTo>
                  <a:lnTo>
                    <a:pt x="307" y="19"/>
                  </a:lnTo>
                  <a:lnTo>
                    <a:pt x="285" y="8"/>
                  </a:lnTo>
                  <a:lnTo>
                    <a:pt x="270" y="3"/>
                  </a:lnTo>
                  <a:lnTo>
                    <a:pt x="263" y="0"/>
                  </a:lnTo>
                  <a:lnTo>
                    <a:pt x="257" y="20"/>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5" name="Freeform 27"/>
            <p:cNvSpPr>
              <a:spLocks/>
            </p:cNvSpPr>
            <p:nvPr/>
          </p:nvSpPr>
          <p:spPr bwMode="auto">
            <a:xfrm>
              <a:off x="632" y="3091"/>
              <a:ext cx="147" cy="145"/>
            </a:xfrm>
            <a:custGeom>
              <a:avLst/>
              <a:gdLst/>
              <a:ahLst/>
              <a:cxnLst>
                <a:cxn ang="0">
                  <a:pos x="0" y="276"/>
                </a:cxn>
                <a:cxn ang="0">
                  <a:pos x="15" y="291"/>
                </a:cxn>
                <a:cxn ang="0">
                  <a:pos x="293" y="15"/>
                </a:cxn>
                <a:cxn ang="0">
                  <a:pos x="278" y="0"/>
                </a:cxn>
                <a:cxn ang="0">
                  <a:pos x="0" y="276"/>
                </a:cxn>
              </a:cxnLst>
              <a:rect l="0" t="0" r="r" b="b"/>
              <a:pathLst>
                <a:path w="293" h="291">
                  <a:moveTo>
                    <a:pt x="0" y="276"/>
                  </a:moveTo>
                  <a:lnTo>
                    <a:pt x="15" y="291"/>
                  </a:lnTo>
                  <a:lnTo>
                    <a:pt x="293" y="15"/>
                  </a:lnTo>
                  <a:lnTo>
                    <a:pt x="278" y="0"/>
                  </a:lnTo>
                  <a:lnTo>
                    <a:pt x="0" y="276"/>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6" name="Freeform 28"/>
            <p:cNvSpPr>
              <a:spLocks/>
            </p:cNvSpPr>
            <p:nvPr/>
          </p:nvSpPr>
          <p:spPr bwMode="auto">
            <a:xfrm>
              <a:off x="438" y="2796"/>
              <a:ext cx="527" cy="194"/>
            </a:xfrm>
            <a:custGeom>
              <a:avLst/>
              <a:gdLst/>
              <a:ahLst/>
              <a:cxnLst>
                <a:cxn ang="0">
                  <a:pos x="0" y="20"/>
                </a:cxn>
                <a:cxn ang="0">
                  <a:pos x="1047" y="388"/>
                </a:cxn>
                <a:cxn ang="0">
                  <a:pos x="1054" y="369"/>
                </a:cxn>
                <a:cxn ang="0">
                  <a:pos x="7" y="0"/>
                </a:cxn>
                <a:cxn ang="0">
                  <a:pos x="0" y="20"/>
                </a:cxn>
              </a:cxnLst>
              <a:rect l="0" t="0" r="r" b="b"/>
              <a:pathLst>
                <a:path w="1054" h="388">
                  <a:moveTo>
                    <a:pt x="0" y="20"/>
                  </a:moveTo>
                  <a:lnTo>
                    <a:pt x="1047" y="388"/>
                  </a:lnTo>
                  <a:lnTo>
                    <a:pt x="1054" y="369"/>
                  </a:lnTo>
                  <a:lnTo>
                    <a:pt x="7" y="0"/>
                  </a:lnTo>
                  <a:lnTo>
                    <a:pt x="0" y="20"/>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7" name="Freeform 29"/>
            <p:cNvSpPr>
              <a:spLocks/>
            </p:cNvSpPr>
            <p:nvPr/>
          </p:nvSpPr>
          <p:spPr bwMode="auto">
            <a:xfrm>
              <a:off x="781" y="2984"/>
              <a:ext cx="187" cy="519"/>
            </a:xfrm>
            <a:custGeom>
              <a:avLst/>
              <a:gdLst/>
              <a:ahLst/>
              <a:cxnLst>
                <a:cxn ang="0">
                  <a:pos x="0" y="1031"/>
                </a:cxn>
                <a:cxn ang="0">
                  <a:pos x="20" y="1038"/>
                </a:cxn>
                <a:cxn ang="0">
                  <a:pos x="375" y="7"/>
                </a:cxn>
                <a:cxn ang="0">
                  <a:pos x="355" y="0"/>
                </a:cxn>
                <a:cxn ang="0">
                  <a:pos x="0" y="1031"/>
                </a:cxn>
              </a:cxnLst>
              <a:rect l="0" t="0" r="r" b="b"/>
              <a:pathLst>
                <a:path w="375" h="1038">
                  <a:moveTo>
                    <a:pt x="0" y="1031"/>
                  </a:moveTo>
                  <a:lnTo>
                    <a:pt x="20" y="1038"/>
                  </a:lnTo>
                  <a:lnTo>
                    <a:pt x="375" y="7"/>
                  </a:lnTo>
                  <a:lnTo>
                    <a:pt x="355" y="0"/>
                  </a:lnTo>
                  <a:lnTo>
                    <a:pt x="0" y="1031"/>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8" name="Freeform 30"/>
            <p:cNvSpPr>
              <a:spLocks/>
            </p:cNvSpPr>
            <p:nvPr/>
          </p:nvSpPr>
          <p:spPr bwMode="auto">
            <a:xfrm>
              <a:off x="370" y="2978"/>
              <a:ext cx="667" cy="412"/>
            </a:xfrm>
            <a:custGeom>
              <a:avLst/>
              <a:gdLst/>
              <a:ahLst/>
              <a:cxnLst>
                <a:cxn ang="0">
                  <a:pos x="1184" y="3"/>
                </a:cxn>
                <a:cxn ang="0">
                  <a:pos x="0" y="288"/>
                </a:cxn>
                <a:cxn ang="0">
                  <a:pos x="4" y="308"/>
                </a:cxn>
                <a:cxn ang="0">
                  <a:pos x="8" y="307"/>
                </a:cxn>
                <a:cxn ang="0">
                  <a:pos x="17" y="305"/>
                </a:cxn>
                <a:cxn ang="0">
                  <a:pos x="33" y="301"/>
                </a:cxn>
                <a:cxn ang="0">
                  <a:pos x="54" y="296"/>
                </a:cxn>
                <a:cxn ang="0">
                  <a:pos x="80" y="290"/>
                </a:cxn>
                <a:cxn ang="0">
                  <a:pos x="110" y="283"/>
                </a:cxn>
                <a:cxn ang="0">
                  <a:pos x="146" y="275"/>
                </a:cxn>
                <a:cxn ang="0">
                  <a:pos x="185" y="264"/>
                </a:cxn>
                <a:cxn ang="0">
                  <a:pos x="227" y="255"/>
                </a:cxn>
                <a:cxn ang="0">
                  <a:pos x="273" y="243"/>
                </a:cxn>
                <a:cxn ang="0">
                  <a:pos x="320" y="232"/>
                </a:cxn>
                <a:cxn ang="0">
                  <a:pos x="371" y="220"/>
                </a:cxn>
                <a:cxn ang="0">
                  <a:pos x="423" y="208"/>
                </a:cxn>
                <a:cxn ang="0">
                  <a:pos x="476" y="195"/>
                </a:cxn>
                <a:cxn ang="0">
                  <a:pos x="529" y="182"/>
                </a:cxn>
                <a:cxn ang="0">
                  <a:pos x="584" y="169"/>
                </a:cxn>
                <a:cxn ang="0">
                  <a:pos x="638" y="156"/>
                </a:cxn>
                <a:cxn ang="0">
                  <a:pos x="692" y="143"/>
                </a:cxn>
                <a:cxn ang="0">
                  <a:pos x="745" y="131"/>
                </a:cxn>
                <a:cxn ang="0">
                  <a:pos x="798" y="118"/>
                </a:cxn>
                <a:cxn ang="0">
                  <a:pos x="849" y="105"/>
                </a:cxn>
                <a:cxn ang="0">
                  <a:pos x="897" y="94"/>
                </a:cxn>
                <a:cxn ang="0">
                  <a:pos x="943" y="82"/>
                </a:cxn>
                <a:cxn ang="0">
                  <a:pos x="986" y="72"/>
                </a:cxn>
                <a:cxn ang="0">
                  <a:pos x="1026" y="63"/>
                </a:cxn>
                <a:cxn ang="0">
                  <a:pos x="1062" y="53"/>
                </a:cxn>
                <a:cxn ang="0">
                  <a:pos x="1094" y="46"/>
                </a:cxn>
                <a:cxn ang="0">
                  <a:pos x="1122" y="40"/>
                </a:cxn>
                <a:cxn ang="0">
                  <a:pos x="1145" y="34"/>
                </a:cxn>
                <a:cxn ang="0">
                  <a:pos x="1162" y="30"/>
                </a:cxn>
                <a:cxn ang="0">
                  <a:pos x="1173" y="27"/>
                </a:cxn>
                <a:cxn ang="0">
                  <a:pos x="1178" y="26"/>
                </a:cxn>
                <a:cxn ang="0">
                  <a:pos x="1185" y="66"/>
                </a:cxn>
                <a:cxn ang="0">
                  <a:pos x="1201" y="159"/>
                </a:cxn>
                <a:cxn ang="0">
                  <a:pos x="1222" y="287"/>
                </a:cxn>
                <a:cxn ang="0">
                  <a:pos x="1247" y="432"/>
                </a:cxn>
                <a:cxn ang="0">
                  <a:pos x="1272" y="576"/>
                </a:cxn>
                <a:cxn ang="0">
                  <a:pos x="1292" y="702"/>
                </a:cxn>
                <a:cxn ang="0">
                  <a:pos x="1307" y="790"/>
                </a:cxn>
                <a:cxn ang="0">
                  <a:pos x="1313" y="823"/>
                </a:cxn>
                <a:cxn ang="0">
                  <a:pos x="1333" y="820"/>
                </a:cxn>
                <a:cxn ang="0">
                  <a:pos x="1196" y="0"/>
                </a:cxn>
                <a:cxn ang="0">
                  <a:pos x="1184" y="3"/>
                </a:cxn>
              </a:cxnLst>
              <a:rect l="0" t="0" r="r" b="b"/>
              <a:pathLst>
                <a:path w="1333" h="823">
                  <a:moveTo>
                    <a:pt x="1184" y="3"/>
                  </a:moveTo>
                  <a:lnTo>
                    <a:pt x="0" y="288"/>
                  </a:lnTo>
                  <a:lnTo>
                    <a:pt x="4" y="308"/>
                  </a:lnTo>
                  <a:lnTo>
                    <a:pt x="8" y="307"/>
                  </a:lnTo>
                  <a:lnTo>
                    <a:pt x="17" y="305"/>
                  </a:lnTo>
                  <a:lnTo>
                    <a:pt x="33" y="301"/>
                  </a:lnTo>
                  <a:lnTo>
                    <a:pt x="54" y="296"/>
                  </a:lnTo>
                  <a:lnTo>
                    <a:pt x="80" y="290"/>
                  </a:lnTo>
                  <a:lnTo>
                    <a:pt x="110" y="283"/>
                  </a:lnTo>
                  <a:lnTo>
                    <a:pt x="146" y="275"/>
                  </a:lnTo>
                  <a:lnTo>
                    <a:pt x="185" y="264"/>
                  </a:lnTo>
                  <a:lnTo>
                    <a:pt x="227" y="255"/>
                  </a:lnTo>
                  <a:lnTo>
                    <a:pt x="273" y="243"/>
                  </a:lnTo>
                  <a:lnTo>
                    <a:pt x="320" y="232"/>
                  </a:lnTo>
                  <a:lnTo>
                    <a:pt x="371" y="220"/>
                  </a:lnTo>
                  <a:lnTo>
                    <a:pt x="423" y="208"/>
                  </a:lnTo>
                  <a:lnTo>
                    <a:pt x="476" y="195"/>
                  </a:lnTo>
                  <a:lnTo>
                    <a:pt x="529" y="182"/>
                  </a:lnTo>
                  <a:lnTo>
                    <a:pt x="584" y="169"/>
                  </a:lnTo>
                  <a:lnTo>
                    <a:pt x="638" y="156"/>
                  </a:lnTo>
                  <a:lnTo>
                    <a:pt x="692" y="143"/>
                  </a:lnTo>
                  <a:lnTo>
                    <a:pt x="745" y="131"/>
                  </a:lnTo>
                  <a:lnTo>
                    <a:pt x="798" y="118"/>
                  </a:lnTo>
                  <a:lnTo>
                    <a:pt x="849" y="105"/>
                  </a:lnTo>
                  <a:lnTo>
                    <a:pt x="897" y="94"/>
                  </a:lnTo>
                  <a:lnTo>
                    <a:pt x="943" y="82"/>
                  </a:lnTo>
                  <a:lnTo>
                    <a:pt x="986" y="72"/>
                  </a:lnTo>
                  <a:lnTo>
                    <a:pt x="1026" y="63"/>
                  </a:lnTo>
                  <a:lnTo>
                    <a:pt x="1062" y="53"/>
                  </a:lnTo>
                  <a:lnTo>
                    <a:pt x="1094" y="46"/>
                  </a:lnTo>
                  <a:lnTo>
                    <a:pt x="1122" y="40"/>
                  </a:lnTo>
                  <a:lnTo>
                    <a:pt x="1145" y="34"/>
                  </a:lnTo>
                  <a:lnTo>
                    <a:pt x="1162" y="30"/>
                  </a:lnTo>
                  <a:lnTo>
                    <a:pt x="1173" y="27"/>
                  </a:lnTo>
                  <a:lnTo>
                    <a:pt x="1178" y="26"/>
                  </a:lnTo>
                  <a:lnTo>
                    <a:pt x="1185" y="66"/>
                  </a:lnTo>
                  <a:lnTo>
                    <a:pt x="1201" y="159"/>
                  </a:lnTo>
                  <a:lnTo>
                    <a:pt x="1222" y="287"/>
                  </a:lnTo>
                  <a:lnTo>
                    <a:pt x="1247" y="432"/>
                  </a:lnTo>
                  <a:lnTo>
                    <a:pt x="1272" y="576"/>
                  </a:lnTo>
                  <a:lnTo>
                    <a:pt x="1292" y="702"/>
                  </a:lnTo>
                  <a:lnTo>
                    <a:pt x="1307" y="790"/>
                  </a:lnTo>
                  <a:lnTo>
                    <a:pt x="1313" y="823"/>
                  </a:lnTo>
                  <a:lnTo>
                    <a:pt x="1333" y="820"/>
                  </a:lnTo>
                  <a:lnTo>
                    <a:pt x="1196" y="0"/>
                  </a:lnTo>
                  <a:lnTo>
                    <a:pt x="1184" y="3"/>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9" name="Freeform 31"/>
            <p:cNvSpPr>
              <a:spLocks/>
            </p:cNvSpPr>
            <p:nvPr/>
          </p:nvSpPr>
          <p:spPr bwMode="auto">
            <a:xfrm>
              <a:off x="781" y="3073"/>
              <a:ext cx="88" cy="84"/>
            </a:xfrm>
            <a:custGeom>
              <a:avLst/>
              <a:gdLst/>
              <a:ahLst/>
              <a:cxnLst>
                <a:cxn ang="0">
                  <a:pos x="0" y="6"/>
                </a:cxn>
                <a:cxn ang="0">
                  <a:pos x="2" y="12"/>
                </a:cxn>
                <a:cxn ang="0">
                  <a:pos x="8" y="25"/>
                </a:cxn>
                <a:cxn ang="0">
                  <a:pos x="17" y="44"/>
                </a:cxn>
                <a:cxn ang="0">
                  <a:pos x="34" y="67"/>
                </a:cxn>
                <a:cxn ang="0">
                  <a:pos x="55" y="94"/>
                </a:cxn>
                <a:cxn ang="0">
                  <a:pos x="84" y="120"/>
                </a:cxn>
                <a:cxn ang="0">
                  <a:pos x="121" y="145"/>
                </a:cxn>
                <a:cxn ang="0">
                  <a:pos x="167" y="169"/>
                </a:cxn>
                <a:cxn ang="0">
                  <a:pos x="175" y="149"/>
                </a:cxn>
                <a:cxn ang="0">
                  <a:pos x="133" y="128"/>
                </a:cxn>
                <a:cxn ang="0">
                  <a:pos x="98" y="104"/>
                </a:cxn>
                <a:cxn ang="0">
                  <a:pos x="72" y="79"/>
                </a:cxn>
                <a:cxn ang="0">
                  <a:pos x="51" y="56"/>
                </a:cxn>
                <a:cxn ang="0">
                  <a:pos x="37" y="34"/>
                </a:cxn>
                <a:cxn ang="0">
                  <a:pos x="28" y="16"/>
                </a:cxn>
                <a:cxn ang="0">
                  <a:pos x="22" y="5"/>
                </a:cxn>
                <a:cxn ang="0">
                  <a:pos x="21" y="0"/>
                </a:cxn>
                <a:cxn ang="0">
                  <a:pos x="0" y="6"/>
                </a:cxn>
              </a:cxnLst>
              <a:rect l="0" t="0" r="r" b="b"/>
              <a:pathLst>
                <a:path w="175" h="169">
                  <a:moveTo>
                    <a:pt x="0" y="6"/>
                  </a:moveTo>
                  <a:lnTo>
                    <a:pt x="2" y="12"/>
                  </a:lnTo>
                  <a:lnTo>
                    <a:pt x="8" y="25"/>
                  </a:lnTo>
                  <a:lnTo>
                    <a:pt x="17" y="44"/>
                  </a:lnTo>
                  <a:lnTo>
                    <a:pt x="34" y="67"/>
                  </a:lnTo>
                  <a:lnTo>
                    <a:pt x="55" y="94"/>
                  </a:lnTo>
                  <a:lnTo>
                    <a:pt x="84" y="120"/>
                  </a:lnTo>
                  <a:lnTo>
                    <a:pt x="121" y="145"/>
                  </a:lnTo>
                  <a:lnTo>
                    <a:pt x="167" y="169"/>
                  </a:lnTo>
                  <a:lnTo>
                    <a:pt x="175" y="149"/>
                  </a:lnTo>
                  <a:lnTo>
                    <a:pt x="133" y="128"/>
                  </a:lnTo>
                  <a:lnTo>
                    <a:pt x="98" y="104"/>
                  </a:lnTo>
                  <a:lnTo>
                    <a:pt x="72" y="79"/>
                  </a:lnTo>
                  <a:lnTo>
                    <a:pt x="51" y="56"/>
                  </a:lnTo>
                  <a:lnTo>
                    <a:pt x="37" y="34"/>
                  </a:lnTo>
                  <a:lnTo>
                    <a:pt x="28" y="16"/>
                  </a:lnTo>
                  <a:lnTo>
                    <a:pt x="22" y="5"/>
                  </a:lnTo>
                  <a:lnTo>
                    <a:pt x="21" y="0"/>
                  </a:lnTo>
                  <a:lnTo>
                    <a:pt x="0" y="6"/>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0" name="Freeform 32"/>
            <p:cNvSpPr>
              <a:spLocks/>
            </p:cNvSpPr>
            <p:nvPr/>
          </p:nvSpPr>
          <p:spPr bwMode="auto">
            <a:xfrm>
              <a:off x="600" y="3188"/>
              <a:ext cx="125" cy="125"/>
            </a:xfrm>
            <a:custGeom>
              <a:avLst/>
              <a:gdLst/>
              <a:ahLst/>
              <a:cxnLst>
                <a:cxn ang="0">
                  <a:pos x="14" y="24"/>
                </a:cxn>
                <a:cxn ang="0">
                  <a:pos x="2" y="53"/>
                </a:cxn>
                <a:cxn ang="0">
                  <a:pos x="4" y="97"/>
                </a:cxn>
                <a:cxn ang="0">
                  <a:pos x="30" y="154"/>
                </a:cxn>
                <a:cxn ang="0">
                  <a:pos x="79" y="207"/>
                </a:cxn>
                <a:cxn ang="0">
                  <a:pos x="142" y="243"/>
                </a:cxn>
                <a:cxn ang="0">
                  <a:pos x="189" y="250"/>
                </a:cxn>
                <a:cxn ang="0">
                  <a:pos x="210" y="249"/>
                </a:cxn>
                <a:cxn ang="0">
                  <a:pos x="226" y="243"/>
                </a:cxn>
                <a:cxn ang="0">
                  <a:pos x="238" y="235"/>
                </a:cxn>
                <a:cxn ang="0">
                  <a:pos x="249" y="206"/>
                </a:cxn>
                <a:cxn ang="0">
                  <a:pos x="241" y="164"/>
                </a:cxn>
                <a:cxn ang="0">
                  <a:pos x="218" y="164"/>
                </a:cxn>
                <a:cxn ang="0">
                  <a:pos x="227" y="189"/>
                </a:cxn>
                <a:cxn ang="0">
                  <a:pos x="225" y="218"/>
                </a:cxn>
                <a:cxn ang="0">
                  <a:pos x="217" y="225"/>
                </a:cxn>
                <a:cxn ang="0">
                  <a:pos x="205" y="228"/>
                </a:cxn>
                <a:cxn ang="0">
                  <a:pos x="193" y="229"/>
                </a:cxn>
                <a:cxn ang="0">
                  <a:pos x="180" y="229"/>
                </a:cxn>
                <a:cxn ang="0">
                  <a:pos x="117" y="208"/>
                </a:cxn>
                <a:cxn ang="0">
                  <a:pos x="66" y="165"/>
                </a:cxn>
                <a:cxn ang="0">
                  <a:pos x="33" y="115"/>
                </a:cxn>
                <a:cxn ang="0">
                  <a:pos x="21" y="70"/>
                </a:cxn>
                <a:cxn ang="0">
                  <a:pos x="25" y="46"/>
                </a:cxn>
                <a:cxn ang="0">
                  <a:pos x="36" y="31"/>
                </a:cxn>
                <a:cxn ang="0">
                  <a:pos x="55" y="23"/>
                </a:cxn>
                <a:cxn ang="0">
                  <a:pos x="74" y="21"/>
                </a:cxn>
                <a:cxn ang="0">
                  <a:pos x="90" y="23"/>
                </a:cxn>
                <a:cxn ang="0">
                  <a:pos x="97" y="24"/>
                </a:cxn>
                <a:cxn ang="0">
                  <a:pos x="99" y="3"/>
                </a:cxn>
                <a:cxn ang="0">
                  <a:pos x="85" y="1"/>
                </a:cxn>
                <a:cxn ang="0">
                  <a:pos x="61" y="0"/>
                </a:cxn>
                <a:cxn ang="0">
                  <a:pos x="36" y="7"/>
                </a:cxn>
              </a:cxnLst>
              <a:rect l="0" t="0" r="r" b="b"/>
              <a:pathLst>
                <a:path w="249" h="250">
                  <a:moveTo>
                    <a:pt x="25" y="14"/>
                  </a:moveTo>
                  <a:lnTo>
                    <a:pt x="14" y="24"/>
                  </a:lnTo>
                  <a:lnTo>
                    <a:pt x="6" y="37"/>
                  </a:lnTo>
                  <a:lnTo>
                    <a:pt x="2" y="53"/>
                  </a:lnTo>
                  <a:lnTo>
                    <a:pt x="0" y="70"/>
                  </a:lnTo>
                  <a:lnTo>
                    <a:pt x="4" y="97"/>
                  </a:lnTo>
                  <a:lnTo>
                    <a:pt x="14" y="124"/>
                  </a:lnTo>
                  <a:lnTo>
                    <a:pt x="30" y="154"/>
                  </a:lnTo>
                  <a:lnTo>
                    <a:pt x="52" y="182"/>
                  </a:lnTo>
                  <a:lnTo>
                    <a:pt x="79" y="207"/>
                  </a:lnTo>
                  <a:lnTo>
                    <a:pt x="109" y="228"/>
                  </a:lnTo>
                  <a:lnTo>
                    <a:pt x="142" y="243"/>
                  </a:lnTo>
                  <a:lnTo>
                    <a:pt x="178" y="250"/>
                  </a:lnTo>
                  <a:lnTo>
                    <a:pt x="189" y="250"/>
                  </a:lnTo>
                  <a:lnTo>
                    <a:pt x="200" y="250"/>
                  </a:lnTo>
                  <a:lnTo>
                    <a:pt x="210" y="249"/>
                  </a:lnTo>
                  <a:lnTo>
                    <a:pt x="218" y="247"/>
                  </a:lnTo>
                  <a:lnTo>
                    <a:pt x="226" y="243"/>
                  </a:lnTo>
                  <a:lnTo>
                    <a:pt x="232" y="240"/>
                  </a:lnTo>
                  <a:lnTo>
                    <a:pt x="238" y="235"/>
                  </a:lnTo>
                  <a:lnTo>
                    <a:pt x="242" y="229"/>
                  </a:lnTo>
                  <a:lnTo>
                    <a:pt x="249" y="206"/>
                  </a:lnTo>
                  <a:lnTo>
                    <a:pt x="247" y="183"/>
                  </a:lnTo>
                  <a:lnTo>
                    <a:pt x="241" y="164"/>
                  </a:lnTo>
                  <a:lnTo>
                    <a:pt x="237" y="154"/>
                  </a:lnTo>
                  <a:lnTo>
                    <a:pt x="218" y="164"/>
                  </a:lnTo>
                  <a:lnTo>
                    <a:pt x="223" y="174"/>
                  </a:lnTo>
                  <a:lnTo>
                    <a:pt x="227" y="189"/>
                  </a:lnTo>
                  <a:lnTo>
                    <a:pt x="230" y="204"/>
                  </a:lnTo>
                  <a:lnTo>
                    <a:pt x="225" y="218"/>
                  </a:lnTo>
                  <a:lnTo>
                    <a:pt x="222" y="222"/>
                  </a:lnTo>
                  <a:lnTo>
                    <a:pt x="217" y="225"/>
                  </a:lnTo>
                  <a:lnTo>
                    <a:pt x="211" y="227"/>
                  </a:lnTo>
                  <a:lnTo>
                    <a:pt x="205" y="228"/>
                  </a:lnTo>
                  <a:lnTo>
                    <a:pt x="200" y="229"/>
                  </a:lnTo>
                  <a:lnTo>
                    <a:pt x="193" y="229"/>
                  </a:lnTo>
                  <a:lnTo>
                    <a:pt x="186" y="229"/>
                  </a:lnTo>
                  <a:lnTo>
                    <a:pt x="180" y="229"/>
                  </a:lnTo>
                  <a:lnTo>
                    <a:pt x="147" y="222"/>
                  </a:lnTo>
                  <a:lnTo>
                    <a:pt x="117" y="208"/>
                  </a:lnTo>
                  <a:lnTo>
                    <a:pt x="90" y="189"/>
                  </a:lnTo>
                  <a:lnTo>
                    <a:pt x="66" y="165"/>
                  </a:lnTo>
                  <a:lnTo>
                    <a:pt x="48" y="140"/>
                  </a:lnTo>
                  <a:lnTo>
                    <a:pt x="33" y="115"/>
                  </a:lnTo>
                  <a:lnTo>
                    <a:pt x="25" y="91"/>
                  </a:lnTo>
                  <a:lnTo>
                    <a:pt x="21" y="70"/>
                  </a:lnTo>
                  <a:lnTo>
                    <a:pt x="22" y="58"/>
                  </a:lnTo>
                  <a:lnTo>
                    <a:pt x="25" y="46"/>
                  </a:lnTo>
                  <a:lnTo>
                    <a:pt x="29" y="38"/>
                  </a:lnTo>
                  <a:lnTo>
                    <a:pt x="36" y="31"/>
                  </a:lnTo>
                  <a:lnTo>
                    <a:pt x="45" y="25"/>
                  </a:lnTo>
                  <a:lnTo>
                    <a:pt x="55" y="23"/>
                  </a:lnTo>
                  <a:lnTo>
                    <a:pt x="65" y="22"/>
                  </a:lnTo>
                  <a:lnTo>
                    <a:pt x="74" y="21"/>
                  </a:lnTo>
                  <a:lnTo>
                    <a:pt x="83" y="22"/>
                  </a:lnTo>
                  <a:lnTo>
                    <a:pt x="90" y="23"/>
                  </a:lnTo>
                  <a:lnTo>
                    <a:pt x="95" y="24"/>
                  </a:lnTo>
                  <a:lnTo>
                    <a:pt x="97" y="24"/>
                  </a:lnTo>
                  <a:lnTo>
                    <a:pt x="102" y="5"/>
                  </a:lnTo>
                  <a:lnTo>
                    <a:pt x="99" y="3"/>
                  </a:lnTo>
                  <a:lnTo>
                    <a:pt x="94" y="2"/>
                  </a:lnTo>
                  <a:lnTo>
                    <a:pt x="85" y="1"/>
                  </a:lnTo>
                  <a:lnTo>
                    <a:pt x="74" y="0"/>
                  </a:lnTo>
                  <a:lnTo>
                    <a:pt x="61" y="0"/>
                  </a:lnTo>
                  <a:lnTo>
                    <a:pt x="49" y="2"/>
                  </a:lnTo>
                  <a:lnTo>
                    <a:pt x="36" y="7"/>
                  </a:lnTo>
                  <a:lnTo>
                    <a:pt x="25" y="14"/>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1" name="Freeform 33"/>
            <p:cNvSpPr>
              <a:spLocks/>
            </p:cNvSpPr>
            <p:nvPr/>
          </p:nvSpPr>
          <p:spPr bwMode="auto">
            <a:xfrm>
              <a:off x="757" y="3847"/>
              <a:ext cx="18" cy="62"/>
            </a:xfrm>
            <a:custGeom>
              <a:avLst/>
              <a:gdLst/>
              <a:ahLst/>
              <a:cxnLst>
                <a:cxn ang="0">
                  <a:pos x="0" y="3"/>
                </a:cxn>
                <a:cxn ang="0">
                  <a:pos x="2" y="18"/>
                </a:cxn>
                <a:cxn ang="0">
                  <a:pos x="8" y="52"/>
                </a:cxn>
                <a:cxn ang="0">
                  <a:pos x="14" y="91"/>
                </a:cxn>
                <a:cxn ang="0">
                  <a:pos x="16" y="123"/>
                </a:cxn>
                <a:cxn ang="0">
                  <a:pos x="37" y="123"/>
                </a:cxn>
                <a:cxn ang="0">
                  <a:pos x="34" y="90"/>
                </a:cxn>
                <a:cxn ang="0">
                  <a:pos x="29" y="51"/>
                </a:cxn>
                <a:cxn ang="0">
                  <a:pos x="23" y="16"/>
                </a:cxn>
                <a:cxn ang="0">
                  <a:pos x="20" y="0"/>
                </a:cxn>
                <a:cxn ang="0">
                  <a:pos x="0" y="3"/>
                </a:cxn>
              </a:cxnLst>
              <a:rect l="0" t="0" r="r" b="b"/>
              <a:pathLst>
                <a:path w="37" h="123">
                  <a:moveTo>
                    <a:pt x="0" y="3"/>
                  </a:moveTo>
                  <a:lnTo>
                    <a:pt x="2" y="18"/>
                  </a:lnTo>
                  <a:lnTo>
                    <a:pt x="8" y="52"/>
                  </a:lnTo>
                  <a:lnTo>
                    <a:pt x="14" y="91"/>
                  </a:lnTo>
                  <a:lnTo>
                    <a:pt x="16" y="123"/>
                  </a:lnTo>
                  <a:lnTo>
                    <a:pt x="37" y="123"/>
                  </a:lnTo>
                  <a:lnTo>
                    <a:pt x="34" y="90"/>
                  </a:lnTo>
                  <a:lnTo>
                    <a:pt x="29" y="51"/>
                  </a:lnTo>
                  <a:lnTo>
                    <a:pt x="23" y="16"/>
                  </a:lnTo>
                  <a:lnTo>
                    <a:pt x="20" y="0"/>
                  </a:lnTo>
                  <a:lnTo>
                    <a:pt x="0" y="3"/>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2" name="Freeform 34"/>
            <p:cNvSpPr>
              <a:spLocks/>
            </p:cNvSpPr>
            <p:nvPr/>
          </p:nvSpPr>
          <p:spPr bwMode="auto">
            <a:xfrm>
              <a:off x="553" y="3339"/>
              <a:ext cx="318" cy="107"/>
            </a:xfrm>
            <a:custGeom>
              <a:avLst/>
              <a:gdLst/>
              <a:ahLst/>
              <a:cxnLst>
                <a:cxn ang="0">
                  <a:pos x="0" y="16"/>
                </a:cxn>
                <a:cxn ang="0">
                  <a:pos x="38" y="46"/>
                </a:cxn>
                <a:cxn ang="0">
                  <a:pos x="74" y="72"/>
                </a:cxn>
                <a:cxn ang="0">
                  <a:pos x="109" y="98"/>
                </a:cxn>
                <a:cxn ang="0">
                  <a:pos x="145" y="120"/>
                </a:cxn>
                <a:cxn ang="0">
                  <a:pos x="179" y="139"/>
                </a:cxn>
                <a:cxn ang="0">
                  <a:pos x="212" y="158"/>
                </a:cxn>
                <a:cxn ang="0">
                  <a:pos x="243" y="173"/>
                </a:cxn>
                <a:cxn ang="0">
                  <a:pos x="274" y="185"/>
                </a:cxn>
                <a:cxn ang="0">
                  <a:pos x="304" y="196"/>
                </a:cxn>
                <a:cxn ang="0">
                  <a:pos x="334" y="204"/>
                </a:cxn>
                <a:cxn ang="0">
                  <a:pos x="362" y="210"/>
                </a:cxn>
                <a:cxn ang="0">
                  <a:pos x="389" y="213"/>
                </a:cxn>
                <a:cxn ang="0">
                  <a:pos x="416" y="213"/>
                </a:cxn>
                <a:cxn ang="0">
                  <a:pos x="441" y="212"/>
                </a:cxn>
                <a:cxn ang="0">
                  <a:pos x="465" y="208"/>
                </a:cxn>
                <a:cxn ang="0">
                  <a:pos x="488" y="201"/>
                </a:cxn>
                <a:cxn ang="0">
                  <a:pos x="528" y="184"/>
                </a:cxn>
                <a:cxn ang="0">
                  <a:pos x="560" y="161"/>
                </a:cxn>
                <a:cxn ang="0">
                  <a:pos x="585" y="136"/>
                </a:cxn>
                <a:cxn ang="0">
                  <a:pos x="605" y="109"/>
                </a:cxn>
                <a:cxn ang="0">
                  <a:pos x="619" y="85"/>
                </a:cxn>
                <a:cxn ang="0">
                  <a:pos x="629" y="64"/>
                </a:cxn>
                <a:cxn ang="0">
                  <a:pos x="634" y="51"/>
                </a:cxn>
                <a:cxn ang="0">
                  <a:pos x="636" y="44"/>
                </a:cxn>
                <a:cxn ang="0">
                  <a:pos x="615" y="38"/>
                </a:cxn>
                <a:cxn ang="0">
                  <a:pos x="614" y="42"/>
                </a:cxn>
                <a:cxn ang="0">
                  <a:pos x="609" y="56"/>
                </a:cxn>
                <a:cxn ang="0">
                  <a:pos x="600" y="75"/>
                </a:cxn>
                <a:cxn ang="0">
                  <a:pos x="587" y="98"/>
                </a:cxn>
                <a:cxn ang="0">
                  <a:pos x="570" y="122"/>
                </a:cxn>
                <a:cxn ang="0">
                  <a:pos x="547" y="145"/>
                </a:cxn>
                <a:cxn ang="0">
                  <a:pos x="517" y="166"/>
                </a:cxn>
                <a:cxn ang="0">
                  <a:pos x="481" y="182"/>
                </a:cxn>
                <a:cxn ang="0">
                  <a:pos x="460" y="188"/>
                </a:cxn>
                <a:cxn ang="0">
                  <a:pos x="437" y="191"/>
                </a:cxn>
                <a:cxn ang="0">
                  <a:pos x="412" y="192"/>
                </a:cxn>
                <a:cxn ang="0">
                  <a:pos x="388" y="192"/>
                </a:cxn>
                <a:cxn ang="0">
                  <a:pos x="362" y="189"/>
                </a:cxn>
                <a:cxn ang="0">
                  <a:pos x="335" y="183"/>
                </a:cxn>
                <a:cxn ang="0">
                  <a:pos x="308" y="175"/>
                </a:cxn>
                <a:cxn ang="0">
                  <a:pos x="279" y="165"/>
                </a:cxn>
                <a:cxn ang="0">
                  <a:pos x="249" y="152"/>
                </a:cxn>
                <a:cxn ang="0">
                  <a:pos x="218" y="137"/>
                </a:cxn>
                <a:cxn ang="0">
                  <a:pos x="185" y="120"/>
                </a:cxn>
                <a:cxn ang="0">
                  <a:pos x="153" y="101"/>
                </a:cxn>
                <a:cxn ang="0">
                  <a:pos x="120" y="79"/>
                </a:cxn>
                <a:cxn ang="0">
                  <a:pos x="85" y="55"/>
                </a:cxn>
                <a:cxn ang="0">
                  <a:pos x="49" y="29"/>
                </a:cxn>
                <a:cxn ang="0">
                  <a:pos x="13" y="0"/>
                </a:cxn>
                <a:cxn ang="0">
                  <a:pos x="0" y="16"/>
                </a:cxn>
              </a:cxnLst>
              <a:rect l="0" t="0" r="r" b="b"/>
              <a:pathLst>
                <a:path w="636" h="213">
                  <a:moveTo>
                    <a:pt x="0" y="16"/>
                  </a:moveTo>
                  <a:lnTo>
                    <a:pt x="38" y="46"/>
                  </a:lnTo>
                  <a:lnTo>
                    <a:pt x="74" y="72"/>
                  </a:lnTo>
                  <a:lnTo>
                    <a:pt x="109" y="98"/>
                  </a:lnTo>
                  <a:lnTo>
                    <a:pt x="145" y="120"/>
                  </a:lnTo>
                  <a:lnTo>
                    <a:pt x="179" y="139"/>
                  </a:lnTo>
                  <a:lnTo>
                    <a:pt x="212" y="158"/>
                  </a:lnTo>
                  <a:lnTo>
                    <a:pt x="243" y="173"/>
                  </a:lnTo>
                  <a:lnTo>
                    <a:pt x="274" y="185"/>
                  </a:lnTo>
                  <a:lnTo>
                    <a:pt x="304" y="196"/>
                  </a:lnTo>
                  <a:lnTo>
                    <a:pt x="334" y="204"/>
                  </a:lnTo>
                  <a:lnTo>
                    <a:pt x="362" y="210"/>
                  </a:lnTo>
                  <a:lnTo>
                    <a:pt x="389" y="213"/>
                  </a:lnTo>
                  <a:lnTo>
                    <a:pt x="416" y="213"/>
                  </a:lnTo>
                  <a:lnTo>
                    <a:pt x="441" y="212"/>
                  </a:lnTo>
                  <a:lnTo>
                    <a:pt x="465" y="208"/>
                  </a:lnTo>
                  <a:lnTo>
                    <a:pt x="488" y="201"/>
                  </a:lnTo>
                  <a:lnTo>
                    <a:pt x="528" y="184"/>
                  </a:lnTo>
                  <a:lnTo>
                    <a:pt x="560" y="161"/>
                  </a:lnTo>
                  <a:lnTo>
                    <a:pt x="585" y="136"/>
                  </a:lnTo>
                  <a:lnTo>
                    <a:pt x="605" y="109"/>
                  </a:lnTo>
                  <a:lnTo>
                    <a:pt x="619" y="85"/>
                  </a:lnTo>
                  <a:lnTo>
                    <a:pt x="629" y="64"/>
                  </a:lnTo>
                  <a:lnTo>
                    <a:pt x="634" y="51"/>
                  </a:lnTo>
                  <a:lnTo>
                    <a:pt x="636" y="44"/>
                  </a:lnTo>
                  <a:lnTo>
                    <a:pt x="615" y="38"/>
                  </a:lnTo>
                  <a:lnTo>
                    <a:pt x="614" y="42"/>
                  </a:lnTo>
                  <a:lnTo>
                    <a:pt x="609" y="56"/>
                  </a:lnTo>
                  <a:lnTo>
                    <a:pt x="600" y="75"/>
                  </a:lnTo>
                  <a:lnTo>
                    <a:pt x="587" y="98"/>
                  </a:lnTo>
                  <a:lnTo>
                    <a:pt x="570" y="122"/>
                  </a:lnTo>
                  <a:lnTo>
                    <a:pt x="547" y="145"/>
                  </a:lnTo>
                  <a:lnTo>
                    <a:pt x="517" y="166"/>
                  </a:lnTo>
                  <a:lnTo>
                    <a:pt x="481" y="182"/>
                  </a:lnTo>
                  <a:lnTo>
                    <a:pt x="460" y="188"/>
                  </a:lnTo>
                  <a:lnTo>
                    <a:pt x="437" y="191"/>
                  </a:lnTo>
                  <a:lnTo>
                    <a:pt x="412" y="192"/>
                  </a:lnTo>
                  <a:lnTo>
                    <a:pt x="388" y="192"/>
                  </a:lnTo>
                  <a:lnTo>
                    <a:pt x="362" y="189"/>
                  </a:lnTo>
                  <a:lnTo>
                    <a:pt x="335" y="183"/>
                  </a:lnTo>
                  <a:lnTo>
                    <a:pt x="308" y="175"/>
                  </a:lnTo>
                  <a:lnTo>
                    <a:pt x="279" y="165"/>
                  </a:lnTo>
                  <a:lnTo>
                    <a:pt x="249" y="152"/>
                  </a:lnTo>
                  <a:lnTo>
                    <a:pt x="218" y="137"/>
                  </a:lnTo>
                  <a:lnTo>
                    <a:pt x="185" y="120"/>
                  </a:lnTo>
                  <a:lnTo>
                    <a:pt x="153" y="101"/>
                  </a:lnTo>
                  <a:lnTo>
                    <a:pt x="120" y="79"/>
                  </a:lnTo>
                  <a:lnTo>
                    <a:pt x="85" y="55"/>
                  </a:lnTo>
                  <a:lnTo>
                    <a:pt x="49" y="29"/>
                  </a:lnTo>
                  <a:lnTo>
                    <a:pt x="13" y="0"/>
                  </a:lnTo>
                  <a:lnTo>
                    <a:pt x="0" y="16"/>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3" name="Freeform 35"/>
            <p:cNvSpPr>
              <a:spLocks/>
            </p:cNvSpPr>
            <p:nvPr/>
          </p:nvSpPr>
          <p:spPr bwMode="auto">
            <a:xfrm>
              <a:off x="471" y="2959"/>
              <a:ext cx="228" cy="68"/>
            </a:xfrm>
            <a:custGeom>
              <a:avLst/>
              <a:gdLst/>
              <a:ahLst/>
              <a:cxnLst>
                <a:cxn ang="0">
                  <a:pos x="76" y="20"/>
                </a:cxn>
                <a:cxn ang="0">
                  <a:pos x="61" y="28"/>
                </a:cxn>
                <a:cxn ang="0">
                  <a:pos x="49" y="38"/>
                </a:cxn>
                <a:cxn ang="0">
                  <a:pos x="36" y="51"/>
                </a:cxn>
                <a:cxn ang="0">
                  <a:pos x="27" y="64"/>
                </a:cxn>
                <a:cxn ang="0">
                  <a:pos x="18" y="79"/>
                </a:cxn>
                <a:cxn ang="0">
                  <a:pos x="11" y="95"/>
                </a:cxn>
                <a:cxn ang="0">
                  <a:pos x="5" y="113"/>
                </a:cxn>
                <a:cxn ang="0">
                  <a:pos x="0" y="133"/>
                </a:cxn>
                <a:cxn ang="0">
                  <a:pos x="21" y="136"/>
                </a:cxn>
                <a:cxn ang="0">
                  <a:pos x="25" y="119"/>
                </a:cxn>
                <a:cxn ang="0">
                  <a:pos x="29" y="104"/>
                </a:cxn>
                <a:cxn ang="0">
                  <a:pos x="35" y="89"/>
                </a:cxn>
                <a:cxn ang="0">
                  <a:pos x="43" y="76"/>
                </a:cxn>
                <a:cxn ang="0">
                  <a:pos x="51" y="65"/>
                </a:cxn>
                <a:cxn ang="0">
                  <a:pos x="61" y="54"/>
                </a:cxn>
                <a:cxn ang="0">
                  <a:pos x="73" y="46"/>
                </a:cxn>
                <a:cxn ang="0">
                  <a:pos x="86" y="38"/>
                </a:cxn>
                <a:cxn ang="0">
                  <a:pos x="110" y="29"/>
                </a:cxn>
                <a:cxn ang="0">
                  <a:pos x="135" y="23"/>
                </a:cxn>
                <a:cxn ang="0">
                  <a:pos x="164" y="21"/>
                </a:cxn>
                <a:cxn ang="0">
                  <a:pos x="193" y="21"/>
                </a:cxn>
                <a:cxn ang="0">
                  <a:pos x="222" y="24"/>
                </a:cxn>
                <a:cxn ang="0">
                  <a:pos x="251" y="30"/>
                </a:cxn>
                <a:cxn ang="0">
                  <a:pos x="281" y="36"/>
                </a:cxn>
                <a:cxn ang="0">
                  <a:pos x="310" y="44"/>
                </a:cxn>
                <a:cxn ang="0">
                  <a:pos x="337" y="53"/>
                </a:cxn>
                <a:cxn ang="0">
                  <a:pos x="362" y="61"/>
                </a:cxn>
                <a:cxn ang="0">
                  <a:pos x="385" y="70"/>
                </a:cxn>
                <a:cxn ang="0">
                  <a:pos x="405" y="79"/>
                </a:cxn>
                <a:cxn ang="0">
                  <a:pos x="421" y="85"/>
                </a:cxn>
                <a:cxn ang="0">
                  <a:pos x="434" y="91"/>
                </a:cxn>
                <a:cxn ang="0">
                  <a:pos x="442" y="96"/>
                </a:cxn>
                <a:cxn ang="0">
                  <a:pos x="445" y="97"/>
                </a:cxn>
                <a:cxn ang="0">
                  <a:pos x="455" y="77"/>
                </a:cxn>
                <a:cxn ang="0">
                  <a:pos x="451" y="75"/>
                </a:cxn>
                <a:cxn ang="0">
                  <a:pos x="442" y="70"/>
                </a:cxn>
                <a:cxn ang="0">
                  <a:pos x="428" y="65"/>
                </a:cxn>
                <a:cxn ang="0">
                  <a:pos x="410" y="57"/>
                </a:cxn>
                <a:cxn ang="0">
                  <a:pos x="389" y="49"/>
                </a:cxn>
                <a:cxn ang="0">
                  <a:pos x="366" y="39"/>
                </a:cxn>
                <a:cxn ang="0">
                  <a:pos x="339" y="30"/>
                </a:cxn>
                <a:cxn ang="0">
                  <a:pos x="311" y="22"/>
                </a:cxn>
                <a:cxn ang="0">
                  <a:pos x="281" y="14"/>
                </a:cxn>
                <a:cxn ang="0">
                  <a:pos x="250" y="7"/>
                </a:cxn>
                <a:cxn ang="0">
                  <a:pos x="220" y="2"/>
                </a:cxn>
                <a:cxn ang="0">
                  <a:pos x="189" y="0"/>
                </a:cxn>
                <a:cxn ang="0">
                  <a:pos x="159" y="0"/>
                </a:cxn>
                <a:cxn ang="0">
                  <a:pos x="129" y="2"/>
                </a:cxn>
                <a:cxn ang="0">
                  <a:pos x="102" y="9"/>
                </a:cxn>
                <a:cxn ang="0">
                  <a:pos x="76" y="20"/>
                </a:cxn>
              </a:cxnLst>
              <a:rect l="0" t="0" r="r" b="b"/>
              <a:pathLst>
                <a:path w="455" h="136">
                  <a:moveTo>
                    <a:pt x="76" y="20"/>
                  </a:moveTo>
                  <a:lnTo>
                    <a:pt x="61" y="28"/>
                  </a:lnTo>
                  <a:lnTo>
                    <a:pt x="49" y="38"/>
                  </a:lnTo>
                  <a:lnTo>
                    <a:pt x="36" y="51"/>
                  </a:lnTo>
                  <a:lnTo>
                    <a:pt x="27" y="64"/>
                  </a:lnTo>
                  <a:lnTo>
                    <a:pt x="18" y="79"/>
                  </a:lnTo>
                  <a:lnTo>
                    <a:pt x="11" y="95"/>
                  </a:lnTo>
                  <a:lnTo>
                    <a:pt x="5" y="113"/>
                  </a:lnTo>
                  <a:lnTo>
                    <a:pt x="0" y="133"/>
                  </a:lnTo>
                  <a:lnTo>
                    <a:pt x="21" y="136"/>
                  </a:lnTo>
                  <a:lnTo>
                    <a:pt x="25" y="119"/>
                  </a:lnTo>
                  <a:lnTo>
                    <a:pt x="29" y="104"/>
                  </a:lnTo>
                  <a:lnTo>
                    <a:pt x="35" y="89"/>
                  </a:lnTo>
                  <a:lnTo>
                    <a:pt x="43" y="76"/>
                  </a:lnTo>
                  <a:lnTo>
                    <a:pt x="51" y="65"/>
                  </a:lnTo>
                  <a:lnTo>
                    <a:pt x="61" y="54"/>
                  </a:lnTo>
                  <a:lnTo>
                    <a:pt x="73" y="46"/>
                  </a:lnTo>
                  <a:lnTo>
                    <a:pt x="86" y="38"/>
                  </a:lnTo>
                  <a:lnTo>
                    <a:pt x="110" y="29"/>
                  </a:lnTo>
                  <a:lnTo>
                    <a:pt x="135" y="23"/>
                  </a:lnTo>
                  <a:lnTo>
                    <a:pt x="164" y="21"/>
                  </a:lnTo>
                  <a:lnTo>
                    <a:pt x="193" y="21"/>
                  </a:lnTo>
                  <a:lnTo>
                    <a:pt x="222" y="24"/>
                  </a:lnTo>
                  <a:lnTo>
                    <a:pt x="251" y="30"/>
                  </a:lnTo>
                  <a:lnTo>
                    <a:pt x="281" y="36"/>
                  </a:lnTo>
                  <a:lnTo>
                    <a:pt x="310" y="44"/>
                  </a:lnTo>
                  <a:lnTo>
                    <a:pt x="337" y="53"/>
                  </a:lnTo>
                  <a:lnTo>
                    <a:pt x="362" y="61"/>
                  </a:lnTo>
                  <a:lnTo>
                    <a:pt x="385" y="70"/>
                  </a:lnTo>
                  <a:lnTo>
                    <a:pt x="405" y="79"/>
                  </a:lnTo>
                  <a:lnTo>
                    <a:pt x="421" y="85"/>
                  </a:lnTo>
                  <a:lnTo>
                    <a:pt x="434" y="91"/>
                  </a:lnTo>
                  <a:lnTo>
                    <a:pt x="442" y="96"/>
                  </a:lnTo>
                  <a:lnTo>
                    <a:pt x="445" y="97"/>
                  </a:lnTo>
                  <a:lnTo>
                    <a:pt x="455" y="77"/>
                  </a:lnTo>
                  <a:lnTo>
                    <a:pt x="451" y="75"/>
                  </a:lnTo>
                  <a:lnTo>
                    <a:pt x="442" y="70"/>
                  </a:lnTo>
                  <a:lnTo>
                    <a:pt x="428" y="65"/>
                  </a:lnTo>
                  <a:lnTo>
                    <a:pt x="410" y="57"/>
                  </a:lnTo>
                  <a:lnTo>
                    <a:pt x="389" y="49"/>
                  </a:lnTo>
                  <a:lnTo>
                    <a:pt x="366" y="39"/>
                  </a:lnTo>
                  <a:lnTo>
                    <a:pt x="339" y="30"/>
                  </a:lnTo>
                  <a:lnTo>
                    <a:pt x="311" y="22"/>
                  </a:lnTo>
                  <a:lnTo>
                    <a:pt x="281" y="14"/>
                  </a:lnTo>
                  <a:lnTo>
                    <a:pt x="250" y="7"/>
                  </a:lnTo>
                  <a:lnTo>
                    <a:pt x="220" y="2"/>
                  </a:lnTo>
                  <a:lnTo>
                    <a:pt x="189" y="0"/>
                  </a:lnTo>
                  <a:lnTo>
                    <a:pt x="159" y="0"/>
                  </a:lnTo>
                  <a:lnTo>
                    <a:pt x="129" y="2"/>
                  </a:lnTo>
                  <a:lnTo>
                    <a:pt x="102" y="9"/>
                  </a:lnTo>
                  <a:lnTo>
                    <a:pt x="76" y="20"/>
                  </a:lnTo>
                  <a:close/>
                </a:path>
              </a:pathLst>
            </a:custGeom>
            <a:solidFill>
              <a:srgbClr val="0044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4" name="Freeform 36"/>
            <p:cNvSpPr>
              <a:spLocks/>
            </p:cNvSpPr>
            <p:nvPr/>
          </p:nvSpPr>
          <p:spPr bwMode="auto">
            <a:xfrm>
              <a:off x="595" y="3827"/>
              <a:ext cx="150" cy="78"/>
            </a:xfrm>
            <a:custGeom>
              <a:avLst/>
              <a:gdLst/>
              <a:ahLst/>
              <a:cxnLst>
                <a:cxn ang="0">
                  <a:pos x="282" y="45"/>
                </a:cxn>
                <a:cxn ang="0">
                  <a:pos x="283" y="48"/>
                </a:cxn>
                <a:cxn ang="0">
                  <a:pos x="288" y="58"/>
                </a:cxn>
                <a:cxn ang="0">
                  <a:pos x="293" y="72"/>
                </a:cxn>
                <a:cxn ang="0">
                  <a:pos x="298" y="88"/>
                </a:cxn>
                <a:cxn ang="0">
                  <a:pos x="301" y="107"/>
                </a:cxn>
                <a:cxn ang="0">
                  <a:pos x="300" y="123"/>
                </a:cxn>
                <a:cxn ang="0">
                  <a:pos x="294" y="138"/>
                </a:cxn>
                <a:cxn ang="0">
                  <a:pos x="282" y="148"/>
                </a:cxn>
                <a:cxn ang="0">
                  <a:pos x="273" y="152"/>
                </a:cxn>
                <a:cxn ang="0">
                  <a:pos x="260" y="154"/>
                </a:cxn>
                <a:cxn ang="0">
                  <a:pos x="247" y="155"/>
                </a:cxn>
                <a:cxn ang="0">
                  <a:pos x="230" y="156"/>
                </a:cxn>
                <a:cxn ang="0">
                  <a:pos x="212" y="155"/>
                </a:cxn>
                <a:cxn ang="0">
                  <a:pos x="194" y="155"/>
                </a:cxn>
                <a:cxn ang="0">
                  <a:pos x="174" y="153"/>
                </a:cxn>
                <a:cxn ang="0">
                  <a:pos x="154" y="151"/>
                </a:cxn>
                <a:cxn ang="0">
                  <a:pos x="134" y="147"/>
                </a:cxn>
                <a:cxn ang="0">
                  <a:pos x="115" y="144"/>
                </a:cxn>
                <a:cxn ang="0">
                  <a:pos x="97" y="139"/>
                </a:cxn>
                <a:cxn ang="0">
                  <a:pos x="81" y="133"/>
                </a:cxn>
                <a:cxn ang="0">
                  <a:pos x="66" y="128"/>
                </a:cxn>
                <a:cxn ang="0">
                  <a:pos x="53" y="122"/>
                </a:cxn>
                <a:cxn ang="0">
                  <a:pos x="43" y="115"/>
                </a:cxn>
                <a:cxn ang="0">
                  <a:pos x="36" y="107"/>
                </a:cxn>
                <a:cxn ang="0">
                  <a:pos x="25" y="90"/>
                </a:cxn>
                <a:cxn ang="0">
                  <a:pos x="15" y="70"/>
                </a:cxn>
                <a:cxn ang="0">
                  <a:pos x="6" y="50"/>
                </a:cxn>
                <a:cxn ang="0">
                  <a:pos x="1" y="32"/>
                </a:cxn>
                <a:cxn ang="0">
                  <a:pos x="0" y="16"/>
                </a:cxn>
                <a:cxn ang="0">
                  <a:pos x="6" y="4"/>
                </a:cxn>
                <a:cxn ang="0">
                  <a:pos x="20" y="0"/>
                </a:cxn>
                <a:cxn ang="0">
                  <a:pos x="43" y="3"/>
                </a:cxn>
                <a:cxn ang="0">
                  <a:pos x="58" y="7"/>
                </a:cxn>
                <a:cxn ang="0">
                  <a:pos x="75" y="11"/>
                </a:cxn>
                <a:cxn ang="0">
                  <a:pos x="93" y="15"/>
                </a:cxn>
                <a:cxn ang="0">
                  <a:pos x="112" y="18"/>
                </a:cxn>
                <a:cxn ang="0">
                  <a:pos x="131" y="22"/>
                </a:cxn>
                <a:cxn ang="0">
                  <a:pos x="152" y="25"/>
                </a:cxn>
                <a:cxn ang="0">
                  <a:pos x="172" y="28"/>
                </a:cxn>
                <a:cxn ang="0">
                  <a:pos x="191" y="32"/>
                </a:cxn>
                <a:cxn ang="0">
                  <a:pos x="210" y="34"/>
                </a:cxn>
                <a:cxn ang="0">
                  <a:pos x="227" y="37"/>
                </a:cxn>
                <a:cxn ang="0">
                  <a:pos x="242" y="39"/>
                </a:cxn>
                <a:cxn ang="0">
                  <a:pos x="256" y="41"/>
                </a:cxn>
                <a:cxn ang="0">
                  <a:pos x="266" y="42"/>
                </a:cxn>
                <a:cxn ang="0">
                  <a:pos x="275" y="43"/>
                </a:cxn>
                <a:cxn ang="0">
                  <a:pos x="280" y="45"/>
                </a:cxn>
                <a:cxn ang="0">
                  <a:pos x="282" y="45"/>
                </a:cxn>
              </a:cxnLst>
              <a:rect l="0" t="0" r="r" b="b"/>
              <a:pathLst>
                <a:path w="301" h="156">
                  <a:moveTo>
                    <a:pt x="282" y="45"/>
                  </a:moveTo>
                  <a:lnTo>
                    <a:pt x="283" y="48"/>
                  </a:lnTo>
                  <a:lnTo>
                    <a:pt x="288" y="58"/>
                  </a:lnTo>
                  <a:lnTo>
                    <a:pt x="293" y="72"/>
                  </a:lnTo>
                  <a:lnTo>
                    <a:pt x="298" y="88"/>
                  </a:lnTo>
                  <a:lnTo>
                    <a:pt x="301" y="107"/>
                  </a:lnTo>
                  <a:lnTo>
                    <a:pt x="300" y="123"/>
                  </a:lnTo>
                  <a:lnTo>
                    <a:pt x="294" y="138"/>
                  </a:lnTo>
                  <a:lnTo>
                    <a:pt x="282" y="148"/>
                  </a:lnTo>
                  <a:lnTo>
                    <a:pt x="273" y="152"/>
                  </a:lnTo>
                  <a:lnTo>
                    <a:pt x="260" y="154"/>
                  </a:lnTo>
                  <a:lnTo>
                    <a:pt x="247" y="155"/>
                  </a:lnTo>
                  <a:lnTo>
                    <a:pt x="230" y="156"/>
                  </a:lnTo>
                  <a:lnTo>
                    <a:pt x="212" y="155"/>
                  </a:lnTo>
                  <a:lnTo>
                    <a:pt x="194" y="155"/>
                  </a:lnTo>
                  <a:lnTo>
                    <a:pt x="174" y="153"/>
                  </a:lnTo>
                  <a:lnTo>
                    <a:pt x="154" y="151"/>
                  </a:lnTo>
                  <a:lnTo>
                    <a:pt x="134" y="147"/>
                  </a:lnTo>
                  <a:lnTo>
                    <a:pt x="115" y="144"/>
                  </a:lnTo>
                  <a:lnTo>
                    <a:pt x="97" y="139"/>
                  </a:lnTo>
                  <a:lnTo>
                    <a:pt x="81" y="133"/>
                  </a:lnTo>
                  <a:lnTo>
                    <a:pt x="66" y="128"/>
                  </a:lnTo>
                  <a:lnTo>
                    <a:pt x="53" y="122"/>
                  </a:lnTo>
                  <a:lnTo>
                    <a:pt x="43" y="115"/>
                  </a:lnTo>
                  <a:lnTo>
                    <a:pt x="36" y="107"/>
                  </a:lnTo>
                  <a:lnTo>
                    <a:pt x="25" y="90"/>
                  </a:lnTo>
                  <a:lnTo>
                    <a:pt x="15" y="70"/>
                  </a:lnTo>
                  <a:lnTo>
                    <a:pt x="6" y="50"/>
                  </a:lnTo>
                  <a:lnTo>
                    <a:pt x="1" y="32"/>
                  </a:lnTo>
                  <a:lnTo>
                    <a:pt x="0" y="16"/>
                  </a:lnTo>
                  <a:lnTo>
                    <a:pt x="6" y="4"/>
                  </a:lnTo>
                  <a:lnTo>
                    <a:pt x="20" y="0"/>
                  </a:lnTo>
                  <a:lnTo>
                    <a:pt x="43" y="3"/>
                  </a:lnTo>
                  <a:lnTo>
                    <a:pt x="58" y="7"/>
                  </a:lnTo>
                  <a:lnTo>
                    <a:pt x="75" y="11"/>
                  </a:lnTo>
                  <a:lnTo>
                    <a:pt x="93" y="15"/>
                  </a:lnTo>
                  <a:lnTo>
                    <a:pt x="112" y="18"/>
                  </a:lnTo>
                  <a:lnTo>
                    <a:pt x="131" y="22"/>
                  </a:lnTo>
                  <a:lnTo>
                    <a:pt x="152" y="25"/>
                  </a:lnTo>
                  <a:lnTo>
                    <a:pt x="172" y="28"/>
                  </a:lnTo>
                  <a:lnTo>
                    <a:pt x="191" y="32"/>
                  </a:lnTo>
                  <a:lnTo>
                    <a:pt x="210" y="34"/>
                  </a:lnTo>
                  <a:lnTo>
                    <a:pt x="227" y="37"/>
                  </a:lnTo>
                  <a:lnTo>
                    <a:pt x="242" y="39"/>
                  </a:lnTo>
                  <a:lnTo>
                    <a:pt x="256" y="41"/>
                  </a:lnTo>
                  <a:lnTo>
                    <a:pt x="266" y="42"/>
                  </a:lnTo>
                  <a:lnTo>
                    <a:pt x="275" y="43"/>
                  </a:lnTo>
                  <a:lnTo>
                    <a:pt x="280" y="45"/>
                  </a:lnTo>
                  <a:lnTo>
                    <a:pt x="282" y="45"/>
                  </a:lnTo>
                  <a:close/>
                </a:path>
              </a:pathLst>
            </a:custGeom>
            <a:solidFill>
              <a:srgbClr val="4291B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5" name="Freeform 37"/>
            <p:cNvSpPr>
              <a:spLocks/>
            </p:cNvSpPr>
            <p:nvPr/>
          </p:nvSpPr>
          <p:spPr bwMode="auto">
            <a:xfrm>
              <a:off x="784" y="3800"/>
              <a:ext cx="69" cy="85"/>
            </a:xfrm>
            <a:custGeom>
              <a:avLst/>
              <a:gdLst/>
              <a:ahLst/>
              <a:cxnLst>
                <a:cxn ang="0">
                  <a:pos x="8" y="84"/>
                </a:cxn>
                <a:cxn ang="0">
                  <a:pos x="7" y="88"/>
                </a:cxn>
                <a:cxn ang="0">
                  <a:pos x="5" y="100"/>
                </a:cxn>
                <a:cxn ang="0">
                  <a:pos x="2" y="116"/>
                </a:cxn>
                <a:cxn ang="0">
                  <a:pos x="0" y="133"/>
                </a:cxn>
                <a:cxn ang="0">
                  <a:pos x="1" y="149"/>
                </a:cxn>
                <a:cxn ang="0">
                  <a:pos x="5" y="162"/>
                </a:cxn>
                <a:cxn ang="0">
                  <a:pos x="13" y="169"/>
                </a:cxn>
                <a:cxn ang="0">
                  <a:pos x="28" y="167"/>
                </a:cxn>
                <a:cxn ang="0">
                  <a:pos x="46" y="158"/>
                </a:cxn>
                <a:cxn ang="0">
                  <a:pos x="67" y="147"/>
                </a:cxn>
                <a:cxn ang="0">
                  <a:pos x="85" y="134"/>
                </a:cxn>
                <a:cxn ang="0">
                  <a:pos x="104" y="121"/>
                </a:cxn>
                <a:cxn ang="0">
                  <a:pos x="119" y="106"/>
                </a:cxn>
                <a:cxn ang="0">
                  <a:pos x="130" y="88"/>
                </a:cxn>
                <a:cxn ang="0">
                  <a:pos x="137" y="69"/>
                </a:cxn>
                <a:cxn ang="0">
                  <a:pos x="138" y="49"/>
                </a:cxn>
                <a:cxn ang="0">
                  <a:pos x="136" y="31"/>
                </a:cxn>
                <a:cxn ang="0">
                  <a:pos x="132" y="17"/>
                </a:cxn>
                <a:cxn ang="0">
                  <a:pos x="128" y="7"/>
                </a:cxn>
                <a:cxn ang="0">
                  <a:pos x="123" y="1"/>
                </a:cxn>
                <a:cxn ang="0">
                  <a:pos x="115" y="0"/>
                </a:cxn>
                <a:cxn ang="0">
                  <a:pos x="105" y="1"/>
                </a:cxn>
                <a:cxn ang="0">
                  <a:pos x="92" y="7"/>
                </a:cxn>
                <a:cxn ang="0">
                  <a:pos x="76" y="15"/>
                </a:cxn>
                <a:cxn ang="0">
                  <a:pos x="59" y="25"/>
                </a:cxn>
                <a:cxn ang="0">
                  <a:pos x="45" y="37"/>
                </a:cxn>
                <a:cxn ang="0">
                  <a:pos x="33" y="49"/>
                </a:cxn>
                <a:cxn ang="0">
                  <a:pos x="24" y="60"/>
                </a:cxn>
                <a:cxn ang="0">
                  <a:pos x="17" y="69"/>
                </a:cxn>
                <a:cxn ang="0">
                  <a:pos x="11" y="77"/>
                </a:cxn>
                <a:cxn ang="0">
                  <a:pos x="9" y="81"/>
                </a:cxn>
                <a:cxn ang="0">
                  <a:pos x="8" y="84"/>
                </a:cxn>
              </a:cxnLst>
              <a:rect l="0" t="0" r="r" b="b"/>
              <a:pathLst>
                <a:path w="138" h="169">
                  <a:moveTo>
                    <a:pt x="8" y="84"/>
                  </a:moveTo>
                  <a:lnTo>
                    <a:pt x="7" y="88"/>
                  </a:lnTo>
                  <a:lnTo>
                    <a:pt x="5" y="100"/>
                  </a:lnTo>
                  <a:lnTo>
                    <a:pt x="2" y="116"/>
                  </a:lnTo>
                  <a:lnTo>
                    <a:pt x="0" y="133"/>
                  </a:lnTo>
                  <a:lnTo>
                    <a:pt x="1" y="149"/>
                  </a:lnTo>
                  <a:lnTo>
                    <a:pt x="5" y="162"/>
                  </a:lnTo>
                  <a:lnTo>
                    <a:pt x="13" y="169"/>
                  </a:lnTo>
                  <a:lnTo>
                    <a:pt x="28" y="167"/>
                  </a:lnTo>
                  <a:lnTo>
                    <a:pt x="46" y="158"/>
                  </a:lnTo>
                  <a:lnTo>
                    <a:pt x="67" y="147"/>
                  </a:lnTo>
                  <a:lnTo>
                    <a:pt x="85" y="134"/>
                  </a:lnTo>
                  <a:lnTo>
                    <a:pt x="104" y="121"/>
                  </a:lnTo>
                  <a:lnTo>
                    <a:pt x="119" y="106"/>
                  </a:lnTo>
                  <a:lnTo>
                    <a:pt x="130" y="88"/>
                  </a:lnTo>
                  <a:lnTo>
                    <a:pt x="137" y="69"/>
                  </a:lnTo>
                  <a:lnTo>
                    <a:pt x="138" y="49"/>
                  </a:lnTo>
                  <a:lnTo>
                    <a:pt x="136" y="31"/>
                  </a:lnTo>
                  <a:lnTo>
                    <a:pt x="132" y="17"/>
                  </a:lnTo>
                  <a:lnTo>
                    <a:pt x="128" y="7"/>
                  </a:lnTo>
                  <a:lnTo>
                    <a:pt x="123" y="1"/>
                  </a:lnTo>
                  <a:lnTo>
                    <a:pt x="115" y="0"/>
                  </a:lnTo>
                  <a:lnTo>
                    <a:pt x="105" y="1"/>
                  </a:lnTo>
                  <a:lnTo>
                    <a:pt x="92" y="7"/>
                  </a:lnTo>
                  <a:lnTo>
                    <a:pt x="76" y="15"/>
                  </a:lnTo>
                  <a:lnTo>
                    <a:pt x="59" y="25"/>
                  </a:lnTo>
                  <a:lnTo>
                    <a:pt x="45" y="37"/>
                  </a:lnTo>
                  <a:lnTo>
                    <a:pt x="33" y="49"/>
                  </a:lnTo>
                  <a:lnTo>
                    <a:pt x="24" y="60"/>
                  </a:lnTo>
                  <a:lnTo>
                    <a:pt x="17" y="69"/>
                  </a:lnTo>
                  <a:lnTo>
                    <a:pt x="11" y="77"/>
                  </a:lnTo>
                  <a:lnTo>
                    <a:pt x="9" y="81"/>
                  </a:lnTo>
                  <a:lnTo>
                    <a:pt x="8" y="84"/>
                  </a:lnTo>
                  <a:close/>
                </a:path>
              </a:pathLst>
            </a:custGeom>
            <a:solidFill>
              <a:srgbClr val="75B7C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86" name="Freeform 38"/>
            <p:cNvSpPr>
              <a:spLocks/>
            </p:cNvSpPr>
            <p:nvPr/>
          </p:nvSpPr>
          <p:spPr bwMode="auto">
            <a:xfrm>
              <a:off x="321" y="3011"/>
              <a:ext cx="570" cy="541"/>
            </a:xfrm>
            <a:custGeom>
              <a:avLst/>
              <a:gdLst/>
              <a:ahLst/>
              <a:cxnLst>
                <a:cxn ang="0">
                  <a:pos x="0" y="131"/>
                </a:cxn>
                <a:cxn ang="0">
                  <a:pos x="9" y="16"/>
                </a:cxn>
                <a:cxn ang="0">
                  <a:pos x="14" y="15"/>
                </a:cxn>
                <a:cxn ang="0">
                  <a:pos x="27" y="124"/>
                </a:cxn>
                <a:cxn ang="0">
                  <a:pos x="54" y="237"/>
                </a:cxn>
                <a:cxn ang="0">
                  <a:pos x="71" y="298"/>
                </a:cxn>
                <a:cxn ang="0">
                  <a:pos x="94" y="364"/>
                </a:cxn>
                <a:cxn ang="0">
                  <a:pos x="123" y="431"/>
                </a:cxn>
                <a:cxn ang="0">
                  <a:pos x="156" y="500"/>
                </a:cxn>
                <a:cxn ang="0">
                  <a:pos x="197" y="569"/>
                </a:cxn>
                <a:cxn ang="0">
                  <a:pos x="244" y="638"/>
                </a:cxn>
                <a:cxn ang="0">
                  <a:pos x="298" y="705"/>
                </a:cxn>
                <a:cxn ang="0">
                  <a:pos x="362" y="769"/>
                </a:cxn>
                <a:cxn ang="0">
                  <a:pos x="432" y="830"/>
                </a:cxn>
                <a:cxn ang="0">
                  <a:pos x="512" y="884"/>
                </a:cxn>
                <a:cxn ang="0">
                  <a:pos x="602" y="933"/>
                </a:cxn>
                <a:cxn ang="0">
                  <a:pos x="703" y="976"/>
                </a:cxn>
                <a:cxn ang="0">
                  <a:pos x="812" y="1009"/>
                </a:cxn>
                <a:cxn ang="0">
                  <a:pos x="934" y="1034"/>
                </a:cxn>
                <a:cxn ang="0">
                  <a:pos x="1068" y="1049"/>
                </a:cxn>
                <a:cxn ang="0">
                  <a:pos x="1138" y="1051"/>
                </a:cxn>
                <a:cxn ang="0">
                  <a:pos x="1128" y="1054"/>
                </a:cxn>
                <a:cxn ang="0">
                  <a:pos x="1107" y="1060"/>
                </a:cxn>
                <a:cxn ang="0">
                  <a:pos x="1077" y="1066"/>
                </a:cxn>
                <a:cxn ang="0">
                  <a:pos x="1039" y="1073"/>
                </a:cxn>
                <a:cxn ang="0">
                  <a:pos x="994" y="1077"/>
                </a:cxn>
                <a:cxn ang="0">
                  <a:pos x="942" y="1081"/>
                </a:cxn>
                <a:cxn ang="0">
                  <a:pos x="885" y="1081"/>
                </a:cxn>
                <a:cxn ang="0">
                  <a:pos x="822" y="1077"/>
                </a:cxn>
                <a:cxn ang="0">
                  <a:pos x="756" y="1068"/>
                </a:cxn>
                <a:cxn ang="0">
                  <a:pos x="686" y="1053"/>
                </a:cxn>
                <a:cxn ang="0">
                  <a:pos x="614" y="1030"/>
                </a:cxn>
                <a:cxn ang="0">
                  <a:pos x="540" y="999"/>
                </a:cxn>
                <a:cxn ang="0">
                  <a:pos x="465" y="959"/>
                </a:cxn>
                <a:cxn ang="0">
                  <a:pos x="392" y="908"/>
                </a:cxn>
                <a:cxn ang="0">
                  <a:pos x="318" y="846"/>
                </a:cxn>
                <a:cxn ang="0">
                  <a:pos x="245" y="771"/>
                </a:cxn>
                <a:cxn ang="0">
                  <a:pos x="183" y="694"/>
                </a:cxn>
                <a:cxn ang="0">
                  <a:pos x="131" y="615"/>
                </a:cxn>
                <a:cxn ang="0">
                  <a:pos x="91" y="538"/>
                </a:cxn>
                <a:cxn ang="0">
                  <a:pos x="59" y="462"/>
                </a:cxn>
                <a:cxn ang="0">
                  <a:pos x="36" y="388"/>
                </a:cxn>
                <a:cxn ang="0">
                  <a:pos x="18" y="318"/>
                </a:cxn>
                <a:cxn ang="0">
                  <a:pos x="8" y="254"/>
                </a:cxn>
              </a:cxnLst>
              <a:rect l="0" t="0" r="r" b="b"/>
              <a:pathLst>
                <a:path w="1139" h="1082">
                  <a:moveTo>
                    <a:pt x="4" y="222"/>
                  </a:moveTo>
                  <a:lnTo>
                    <a:pt x="0" y="131"/>
                  </a:lnTo>
                  <a:lnTo>
                    <a:pt x="3" y="61"/>
                  </a:lnTo>
                  <a:lnTo>
                    <a:pt x="9" y="16"/>
                  </a:lnTo>
                  <a:lnTo>
                    <a:pt x="12" y="0"/>
                  </a:lnTo>
                  <a:lnTo>
                    <a:pt x="14" y="15"/>
                  </a:lnTo>
                  <a:lnTo>
                    <a:pt x="17" y="59"/>
                  </a:lnTo>
                  <a:lnTo>
                    <a:pt x="27" y="124"/>
                  </a:lnTo>
                  <a:lnTo>
                    <a:pt x="46" y="209"/>
                  </a:lnTo>
                  <a:lnTo>
                    <a:pt x="54" y="237"/>
                  </a:lnTo>
                  <a:lnTo>
                    <a:pt x="62" y="267"/>
                  </a:lnTo>
                  <a:lnTo>
                    <a:pt x="71" y="298"/>
                  </a:lnTo>
                  <a:lnTo>
                    <a:pt x="83" y="331"/>
                  </a:lnTo>
                  <a:lnTo>
                    <a:pt x="94" y="364"/>
                  </a:lnTo>
                  <a:lnTo>
                    <a:pt x="108" y="398"/>
                  </a:lnTo>
                  <a:lnTo>
                    <a:pt x="123" y="431"/>
                  </a:lnTo>
                  <a:lnTo>
                    <a:pt x="139" y="466"/>
                  </a:lnTo>
                  <a:lnTo>
                    <a:pt x="156" y="500"/>
                  </a:lnTo>
                  <a:lnTo>
                    <a:pt x="176" y="535"/>
                  </a:lnTo>
                  <a:lnTo>
                    <a:pt x="197" y="569"/>
                  </a:lnTo>
                  <a:lnTo>
                    <a:pt x="220" y="604"/>
                  </a:lnTo>
                  <a:lnTo>
                    <a:pt x="244" y="638"/>
                  </a:lnTo>
                  <a:lnTo>
                    <a:pt x="271" y="672"/>
                  </a:lnTo>
                  <a:lnTo>
                    <a:pt x="298" y="705"/>
                  </a:lnTo>
                  <a:lnTo>
                    <a:pt x="329" y="737"/>
                  </a:lnTo>
                  <a:lnTo>
                    <a:pt x="362" y="769"/>
                  </a:lnTo>
                  <a:lnTo>
                    <a:pt x="396" y="800"/>
                  </a:lnTo>
                  <a:lnTo>
                    <a:pt x="432" y="830"/>
                  </a:lnTo>
                  <a:lnTo>
                    <a:pt x="471" y="857"/>
                  </a:lnTo>
                  <a:lnTo>
                    <a:pt x="512" y="884"/>
                  </a:lnTo>
                  <a:lnTo>
                    <a:pt x="556" y="909"/>
                  </a:lnTo>
                  <a:lnTo>
                    <a:pt x="602" y="933"/>
                  </a:lnTo>
                  <a:lnTo>
                    <a:pt x="651" y="955"/>
                  </a:lnTo>
                  <a:lnTo>
                    <a:pt x="703" y="976"/>
                  </a:lnTo>
                  <a:lnTo>
                    <a:pt x="756" y="993"/>
                  </a:lnTo>
                  <a:lnTo>
                    <a:pt x="812" y="1009"/>
                  </a:lnTo>
                  <a:lnTo>
                    <a:pt x="872" y="1023"/>
                  </a:lnTo>
                  <a:lnTo>
                    <a:pt x="934" y="1034"/>
                  </a:lnTo>
                  <a:lnTo>
                    <a:pt x="1000" y="1043"/>
                  </a:lnTo>
                  <a:lnTo>
                    <a:pt x="1068" y="1049"/>
                  </a:lnTo>
                  <a:lnTo>
                    <a:pt x="1139" y="1051"/>
                  </a:lnTo>
                  <a:lnTo>
                    <a:pt x="1138" y="1051"/>
                  </a:lnTo>
                  <a:lnTo>
                    <a:pt x="1133" y="1052"/>
                  </a:lnTo>
                  <a:lnTo>
                    <a:pt x="1128" y="1054"/>
                  </a:lnTo>
                  <a:lnTo>
                    <a:pt x="1118" y="1057"/>
                  </a:lnTo>
                  <a:lnTo>
                    <a:pt x="1107" y="1060"/>
                  </a:lnTo>
                  <a:lnTo>
                    <a:pt x="1093" y="1062"/>
                  </a:lnTo>
                  <a:lnTo>
                    <a:pt x="1077" y="1066"/>
                  </a:lnTo>
                  <a:lnTo>
                    <a:pt x="1060" y="1069"/>
                  </a:lnTo>
                  <a:lnTo>
                    <a:pt x="1039" y="1073"/>
                  </a:lnTo>
                  <a:lnTo>
                    <a:pt x="1017" y="1075"/>
                  </a:lnTo>
                  <a:lnTo>
                    <a:pt x="994" y="1077"/>
                  </a:lnTo>
                  <a:lnTo>
                    <a:pt x="969" y="1080"/>
                  </a:lnTo>
                  <a:lnTo>
                    <a:pt x="942" y="1081"/>
                  </a:lnTo>
                  <a:lnTo>
                    <a:pt x="915" y="1082"/>
                  </a:lnTo>
                  <a:lnTo>
                    <a:pt x="885" y="1081"/>
                  </a:lnTo>
                  <a:lnTo>
                    <a:pt x="855" y="1080"/>
                  </a:lnTo>
                  <a:lnTo>
                    <a:pt x="822" y="1077"/>
                  </a:lnTo>
                  <a:lnTo>
                    <a:pt x="790" y="1074"/>
                  </a:lnTo>
                  <a:lnTo>
                    <a:pt x="756" y="1068"/>
                  </a:lnTo>
                  <a:lnTo>
                    <a:pt x="722" y="1061"/>
                  </a:lnTo>
                  <a:lnTo>
                    <a:pt x="686" y="1053"/>
                  </a:lnTo>
                  <a:lnTo>
                    <a:pt x="651" y="1043"/>
                  </a:lnTo>
                  <a:lnTo>
                    <a:pt x="614" y="1030"/>
                  </a:lnTo>
                  <a:lnTo>
                    <a:pt x="577" y="1016"/>
                  </a:lnTo>
                  <a:lnTo>
                    <a:pt x="540" y="999"/>
                  </a:lnTo>
                  <a:lnTo>
                    <a:pt x="503" y="981"/>
                  </a:lnTo>
                  <a:lnTo>
                    <a:pt x="465" y="959"/>
                  </a:lnTo>
                  <a:lnTo>
                    <a:pt x="428" y="935"/>
                  </a:lnTo>
                  <a:lnTo>
                    <a:pt x="392" y="908"/>
                  </a:lnTo>
                  <a:lnTo>
                    <a:pt x="353" y="878"/>
                  </a:lnTo>
                  <a:lnTo>
                    <a:pt x="318" y="846"/>
                  </a:lnTo>
                  <a:lnTo>
                    <a:pt x="281" y="810"/>
                  </a:lnTo>
                  <a:lnTo>
                    <a:pt x="245" y="771"/>
                  </a:lnTo>
                  <a:lnTo>
                    <a:pt x="213" y="733"/>
                  </a:lnTo>
                  <a:lnTo>
                    <a:pt x="183" y="694"/>
                  </a:lnTo>
                  <a:lnTo>
                    <a:pt x="155" y="655"/>
                  </a:lnTo>
                  <a:lnTo>
                    <a:pt x="131" y="615"/>
                  </a:lnTo>
                  <a:lnTo>
                    <a:pt x="109" y="576"/>
                  </a:lnTo>
                  <a:lnTo>
                    <a:pt x="91" y="538"/>
                  </a:lnTo>
                  <a:lnTo>
                    <a:pt x="74" y="499"/>
                  </a:lnTo>
                  <a:lnTo>
                    <a:pt x="59" y="462"/>
                  </a:lnTo>
                  <a:lnTo>
                    <a:pt x="46" y="425"/>
                  </a:lnTo>
                  <a:lnTo>
                    <a:pt x="36" y="388"/>
                  </a:lnTo>
                  <a:lnTo>
                    <a:pt x="26" y="353"/>
                  </a:lnTo>
                  <a:lnTo>
                    <a:pt x="18" y="318"/>
                  </a:lnTo>
                  <a:lnTo>
                    <a:pt x="12" y="286"/>
                  </a:lnTo>
                  <a:lnTo>
                    <a:pt x="8" y="254"/>
                  </a:lnTo>
                  <a:lnTo>
                    <a:pt x="4" y="222"/>
                  </a:lnTo>
                  <a:close/>
                </a:path>
              </a:pathLst>
            </a:custGeom>
            <a:solidFill>
              <a:srgbClr val="F4BC7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37" presetClass="entr" presetSubtype="0" fill="hold" nodeType="afterEffect">
                                  <p:stCondLst>
                                    <p:cond delay="0"/>
                                  </p:stCondLst>
                                  <p:childTnLst>
                                    <p:set>
                                      <p:cBhvr>
                                        <p:cTn id="15" dur="1" fill="hold">
                                          <p:stCondLst>
                                            <p:cond delay="0"/>
                                          </p:stCondLst>
                                        </p:cTn>
                                        <p:tgtEl>
                                          <p:spTgt spid="2050"/>
                                        </p:tgtEl>
                                        <p:attrNameLst>
                                          <p:attrName>style.visibility</p:attrName>
                                        </p:attrNameLst>
                                      </p:cBhvr>
                                      <p:to>
                                        <p:strVal val="visible"/>
                                      </p:to>
                                    </p:set>
                                    <p:animEffect transition="in" filter="fade">
                                      <p:cBhvr>
                                        <p:cTn id="16" dur="1000"/>
                                        <p:tgtEl>
                                          <p:spTgt spid="2050"/>
                                        </p:tgtEl>
                                      </p:cBhvr>
                                    </p:animEffect>
                                    <p:anim calcmode="lin" valueType="num">
                                      <p:cBhvr>
                                        <p:cTn id="17" dur="1000" fill="hold"/>
                                        <p:tgtEl>
                                          <p:spTgt spid="2050"/>
                                        </p:tgtEl>
                                        <p:attrNameLst>
                                          <p:attrName>ppt_x</p:attrName>
                                        </p:attrNameLst>
                                      </p:cBhvr>
                                      <p:tavLst>
                                        <p:tav tm="0">
                                          <p:val>
                                            <p:strVal val="#ppt_x"/>
                                          </p:val>
                                        </p:tav>
                                        <p:tav tm="100000">
                                          <p:val>
                                            <p:strVal val="#ppt_x"/>
                                          </p:val>
                                        </p:tav>
                                      </p:tavLst>
                                    </p:anim>
                                    <p:anim calcmode="lin" valueType="num">
                                      <p:cBhvr>
                                        <p:cTn id="18" dur="900" decel="100000" fill="hold"/>
                                        <p:tgtEl>
                                          <p:spTgt spid="2050"/>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050"/>
                                        </p:tgtEl>
                                        <p:attrNameLst>
                                          <p:attrName>ppt_y</p:attrName>
                                        </p:attrNameLst>
                                      </p:cBhvr>
                                      <p:tavLst>
                                        <p:tav tm="0">
                                          <p:val>
                                            <p:strVal val="#ppt_y-.03"/>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23" presetClass="entr" presetSubtype="16" fill="hold" nodeType="afterEffect">
                                  <p:stCondLst>
                                    <p:cond delay="0"/>
                                  </p:stCondLst>
                                  <p:childTnLst>
                                    <p:set>
                                      <p:cBhvr>
                                        <p:cTn id="34" dur="1" fill="hold">
                                          <p:stCondLst>
                                            <p:cond delay="0"/>
                                          </p:stCondLst>
                                        </p:cTn>
                                        <p:tgtEl>
                                          <p:spTgt spid="2056"/>
                                        </p:tgtEl>
                                        <p:attrNameLst>
                                          <p:attrName>style.visibility</p:attrName>
                                        </p:attrNameLst>
                                      </p:cBhvr>
                                      <p:to>
                                        <p:strVal val="visible"/>
                                      </p:to>
                                    </p:set>
                                    <p:anim calcmode="lin" valueType="num">
                                      <p:cBhvr>
                                        <p:cTn id="35" dur="500" fill="hold"/>
                                        <p:tgtEl>
                                          <p:spTgt spid="2056"/>
                                        </p:tgtEl>
                                        <p:attrNameLst>
                                          <p:attrName>ppt_w</p:attrName>
                                        </p:attrNameLst>
                                      </p:cBhvr>
                                      <p:tavLst>
                                        <p:tav tm="0">
                                          <p:val>
                                            <p:fltVal val="0"/>
                                          </p:val>
                                        </p:tav>
                                        <p:tav tm="100000">
                                          <p:val>
                                            <p:strVal val="#ppt_w"/>
                                          </p:val>
                                        </p:tav>
                                      </p:tavLst>
                                    </p:anim>
                                    <p:anim calcmode="lin" valueType="num">
                                      <p:cBhvr>
                                        <p:cTn id="36" dur="500" fill="hold"/>
                                        <p:tgtEl>
                                          <p:spTgt spid="2056"/>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6.jpeg"/></Relationships>
</file>

<file path=ppt/theme/_rels/theme5.xml.rels><?xml version="1.0" encoding="UTF-8" standalone="yes"?>
<Relationships xmlns="http://schemas.openxmlformats.org/package/2006/relationships"><Relationship Id="rId1" Type="http://schemas.openxmlformats.org/officeDocument/2006/relationships/image" Target="../media/image7.jpeg"/></Relationships>
</file>

<file path=ppt/theme/_rels/theme7.xml.rels><?xml version="1.0" encoding="UTF-8" standalone="yes"?>
<Relationships xmlns="http://schemas.openxmlformats.org/package/2006/relationships"><Relationship Id="rId1" Type="http://schemas.openxmlformats.org/officeDocument/2006/relationships/image" Target="../media/image12.jpeg"/></Relationships>
</file>

<file path=ppt/theme/_rels/them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image" Target="../media/image13.jpeg"/></Relationships>
</file>

<file path=ppt/theme/_rels/theme9.xml.rels><?xml version="1.0" encoding="UTF-8" standalone="yes"?>
<Relationships xmlns="http://schemas.openxmlformats.org/package/2006/relationships"><Relationship Id="rId1" Type="http://schemas.openxmlformats.org/officeDocument/2006/relationships/image" Target="../media/image15.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10.xml><?xml version="1.0" encoding="utf-8"?>
<a:theme xmlns:a="http://schemas.openxmlformats.org/drawingml/2006/main" name="Theme6">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heme3">
  <a:themeElements>
    <a:clrScheme name="Custom 1">
      <a:dk1>
        <a:sysClr val="windowText" lastClr="000000"/>
      </a:dk1>
      <a:lt1>
        <a:srgbClr val="FFC000"/>
      </a:lt1>
      <a:dk2>
        <a:srgbClr val="262626"/>
      </a:dk2>
      <a:lt2>
        <a:srgbClr val="A5A1A1"/>
      </a:lt2>
      <a:accent1>
        <a:srgbClr val="92D050"/>
      </a:accent1>
      <a:accent2>
        <a:srgbClr val="FFE084"/>
      </a:accent2>
      <a:accent3>
        <a:srgbClr val="B89A9A"/>
      </a:accent3>
      <a:accent4>
        <a:srgbClr val="DE6B5C"/>
      </a:accent4>
      <a:accent5>
        <a:srgbClr val="8B7B57"/>
      </a:accent5>
      <a:accent6>
        <a:srgbClr val="D34817"/>
      </a:accent6>
      <a:hlink>
        <a:srgbClr val="0070C0"/>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53000"/>
                <a:satMod val="200000"/>
              </a:schemeClr>
              <a:schemeClr val="phClr">
                <a:tint val="78000"/>
                <a:satMod val="230000"/>
              </a:schemeClr>
            </a:duotone>
          </a:blip>
          <a:tile tx="0" ty="0" sx="90000" sy="90000" flip="none" algn="t"/>
        </a:blipFill>
      </a:bgFillStyleLst>
    </a:fmtScheme>
  </a:themeElements>
  <a:objectDefaults/>
  <a:extraClrSchemeLst/>
</a:theme>
</file>

<file path=ppt/theme/theme2.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3.xml><?xml version="1.0" encoding="utf-8"?>
<a:theme xmlns:a="http://schemas.openxmlformats.org/drawingml/2006/main" name="Theme8">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21873A"/>
      </a:hlink>
      <a:folHlink>
        <a:srgbClr val="717E00"/>
      </a:folHlink>
    </a:clrScheme>
    <a:fontScheme name="Science Fair">
      <a:majorFont>
        <a:latin typeface="Tw Cen MT Condensed"/>
        <a:ea typeface=""/>
        <a:cs typeface=""/>
      </a:majorFont>
      <a:minorFont>
        <a:latin typeface="Tw Cen MT Condens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4.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5.xml><?xml version="1.0" encoding="utf-8"?>
<a:theme xmlns:a="http://schemas.openxmlformats.org/drawingml/2006/main" name="Theme1">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Grace">
      <a:fillStyleLst>
        <a:solidFill>
          <a:schemeClr val="phClr">
            <a:tint val="100000"/>
          </a:schemeClr>
        </a:solidFill>
        <a:gradFill>
          <a:gsLst>
            <a:gs pos="0">
              <a:schemeClr val="phClr">
                <a:tint val="30000"/>
                <a:satMod val="250000"/>
              </a:schemeClr>
            </a:gs>
            <a:gs pos="72000">
              <a:schemeClr val="phClr">
                <a:tint val="75000"/>
                <a:satMod val="210000"/>
              </a:schemeClr>
            </a:gs>
            <a:gs pos="100000">
              <a:schemeClr val="phClr">
                <a:tint val="85000"/>
                <a:satMod val="210000"/>
              </a:schemeClr>
            </a:gs>
          </a:gsLst>
          <a:lin ang="2700000" scaled="1"/>
        </a:gradFill>
        <a:blipFill>
          <a:blip xmlns:r="http://schemas.openxmlformats.org/officeDocument/2006/relationships" r:embed="rId1">
            <a:duotone>
              <a:srgbClr val="FFFFFF"/>
              <a:schemeClr val="phClr">
                <a:tint val="100000"/>
              </a:schemeClr>
            </a:duotone>
          </a:blip>
          <a:tile tx="0" ty="0" sx="80000" sy="85000" flip="none" algn="tl"/>
        </a:blipFill>
      </a:fillStyleLst>
      <a:lnStyleLst>
        <a:ln w="13175" cap="flat" cmpd="sng" algn="ctr">
          <a:solidFill>
            <a:schemeClr val="phClr">
              <a:alpha val="100000"/>
            </a:schemeClr>
          </a:solidFill>
          <a:prstDash val="solid"/>
        </a:ln>
        <a:ln w="19525" cap="flat" cmpd="sng" algn="ctr">
          <a:solidFill>
            <a:schemeClr val="phClr">
              <a:alpha val="100000"/>
            </a:schemeClr>
          </a:solidFill>
          <a:prstDash val="solid"/>
        </a:ln>
        <a:ln w="26350" cap="flat" cmpd="sng" algn="ctr">
          <a:solidFill>
            <a:schemeClr val="phClr">
              <a:alpha val="100000"/>
            </a:schemeClr>
          </a:solidFill>
          <a:prstDash val="solid"/>
        </a:ln>
      </a:lnStyleLst>
      <a:effectStyleLst>
        <a:effectStyle>
          <a:effectLst>
            <a:outerShdw blurRad="95000">
              <a:srgbClr val="000000">
                <a:alpha val="55000"/>
              </a:srgbClr>
            </a:outerShdw>
          </a:effectLst>
          <a:scene3d>
            <a:camera prst="perspectiveFront" fov="7200000"/>
            <a:lightRig rig="brightRoom" dir="t">
              <a:rot lat="0" lon="0" rev="4800000"/>
            </a:lightRig>
          </a:scene3d>
          <a:sp3d contourW="12700" prstMaterial="powder">
            <a:bevelT h="25400"/>
            <a:bevelB h="25400"/>
            <a:contourClr>
              <a:schemeClr val="phClr">
                <a:shade val="60000"/>
                <a:satMod val="110000"/>
              </a:schemeClr>
            </a:contourClr>
          </a:sp3d>
        </a:effectStyle>
        <a:effectStyle>
          <a:effectLst>
            <a:outerShdw blurRad="254000" dist="50800" dir="2700000" algn="tl">
              <a:srgbClr val="000000">
                <a:alpha val="55000"/>
              </a:srgbClr>
            </a:outerShdw>
          </a:effectLst>
          <a:scene3d>
            <a:camera prst="perspectiveFront" fov="7200000"/>
            <a:lightRig rig="brightRoom" dir="t">
              <a:rot lat="0" lon="0" rev="4800000"/>
            </a:lightRig>
          </a:scene3d>
          <a:sp3d contourW="12700" prstMaterial="powder">
            <a:bevelT h="25400"/>
            <a:bevelB h="25400"/>
            <a:contourClr>
              <a:schemeClr val="phClr">
                <a:shade val="60000"/>
                <a:satMod val="110000"/>
              </a:schemeClr>
            </a:contourClr>
          </a:sp3d>
        </a:effectStyle>
        <a:effectStyle>
          <a:effectLst>
            <a:outerShdw blurRad="254000" dist="50800" dir="2700000" algn="tl">
              <a:srgbClr val="000000">
                <a:alpha val="55000"/>
              </a:srgbClr>
            </a:outerShdw>
          </a:effectLst>
          <a:scene3d>
            <a:camera prst="perspectiveFront" fov="7200000"/>
            <a:lightRig rig="brightRoom" dir="t">
              <a:rot lat="0" lon="0" rev="2700000"/>
            </a:lightRig>
          </a:scene3d>
          <a:sp3d>
            <a:bevelT w="342900" h="38100" prst="softRound"/>
            <a:bevelB w="342900" h="38100" prst="softRound"/>
            <a:contourClr>
              <a:srgbClr val="000000"/>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eme1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8.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9.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544</TotalTime>
  <Words>793</Words>
  <Application>Microsoft Office PowerPoint</Application>
  <PresentationFormat>On-screen Show (4:3)</PresentationFormat>
  <Paragraphs>87</Paragraphs>
  <Slides>17</Slides>
  <Notes>0</Notes>
  <HiddenSlides>0</HiddenSlides>
  <MMClips>0</MMClips>
  <ScaleCrop>false</ScaleCrop>
  <HeadingPairs>
    <vt:vector size="4" baseType="variant">
      <vt:variant>
        <vt:lpstr>Theme</vt:lpstr>
      </vt:variant>
      <vt:variant>
        <vt:i4>11</vt:i4>
      </vt:variant>
      <vt:variant>
        <vt:lpstr>Slide Titles</vt:lpstr>
      </vt:variant>
      <vt:variant>
        <vt:i4>17</vt:i4>
      </vt:variant>
    </vt:vector>
  </HeadingPairs>
  <TitlesOfParts>
    <vt:vector size="28" baseType="lpstr">
      <vt:lpstr>Metro</vt:lpstr>
      <vt:lpstr>Apex</vt:lpstr>
      <vt:lpstr>Theme8</vt:lpstr>
      <vt:lpstr>Flow</vt:lpstr>
      <vt:lpstr>Theme1</vt:lpstr>
      <vt:lpstr>Theme12</vt:lpstr>
      <vt:lpstr>Aspect</vt:lpstr>
      <vt:lpstr>Civic</vt:lpstr>
      <vt:lpstr>Opulent</vt:lpstr>
      <vt:lpstr>Theme6</vt:lpstr>
      <vt:lpstr>Theme3</vt:lpstr>
      <vt:lpstr>Slide 1</vt:lpstr>
      <vt:lpstr>INTRODUCTION</vt:lpstr>
      <vt:lpstr>Slide 3</vt:lpstr>
      <vt:lpstr>BANGLADESH PERSPECTIVE</vt:lpstr>
      <vt:lpstr>INTERNATIONAL PERSPECTIVE</vt:lpstr>
      <vt:lpstr>WHY SHOULD WE LEARN ENGLISH</vt:lpstr>
      <vt:lpstr>WHY ENGLISH IS SO IMPORTANT</vt:lpstr>
      <vt:lpstr>Slide 8</vt:lpstr>
      <vt:lpstr>Slide 9</vt:lpstr>
      <vt:lpstr>Slide 10</vt:lpstr>
      <vt:lpstr>Slide 11</vt:lpstr>
      <vt:lpstr>Slide 12</vt:lpstr>
      <vt:lpstr>Slide 13</vt:lpstr>
      <vt:lpstr>Slide 14</vt:lpstr>
      <vt:lpstr>HOW TO LEARN ENGLISH</vt:lpstr>
      <vt:lpstr>ANY DOUBT</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AND  MASTERING VARIOUS APPROACHES  TO  LEARN ENGLISH</dc:title>
  <dc:creator>Rashedul Haque</dc:creator>
  <cp:lastModifiedBy>Rashedul Haque</cp:lastModifiedBy>
  <cp:revision>62</cp:revision>
  <dcterms:created xsi:type="dcterms:W3CDTF">2011-06-12T11:25:49Z</dcterms:created>
  <dcterms:modified xsi:type="dcterms:W3CDTF">2011-07-18T11:17:40Z</dcterms:modified>
</cp:coreProperties>
</file>